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11"/>
  </p:notesMasterIdLst>
  <p:handoutMasterIdLst>
    <p:handoutMasterId r:id="rId12"/>
  </p:handoutMasterIdLst>
  <p:sldIdLst>
    <p:sldId id="327" r:id="rId4"/>
    <p:sldId id="397" r:id="rId5"/>
    <p:sldId id="398" r:id="rId6"/>
    <p:sldId id="399" r:id="rId7"/>
    <p:sldId id="401" r:id="rId8"/>
    <p:sldId id="402" r:id="rId9"/>
    <p:sldId id="403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1CD4"/>
    <a:srgbClr val="F9FEDE"/>
    <a:srgbClr val="ECF1BB"/>
    <a:srgbClr val="E6E4C6"/>
    <a:srgbClr val="E6C6E1"/>
    <a:srgbClr val="0080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27" autoAdjust="0"/>
    <p:restoredTop sz="94380" autoAdjust="0"/>
  </p:normalViewPr>
  <p:slideViewPr>
    <p:cSldViewPr snapToGrid="0">
      <p:cViewPr varScale="1">
        <p:scale>
          <a:sx n="44" d="100"/>
          <a:sy n="44" d="100"/>
        </p:scale>
        <p:origin x="-120" y="-9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-87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71237-D308-4A4B-806A-C97802A2ED98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FCA2-3340-4E24-8111-0C3C43D642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035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0B89B-E835-441A-B1F7-DED687DC129E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B508-C5B8-4799-9C97-071D911181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0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53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2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8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8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271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85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6500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3757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6123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297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0600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108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0856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79"/>
          <a:stretch/>
        </p:blipFill>
        <p:spPr>
          <a:xfrm>
            <a:off x="10019711" y="0"/>
            <a:ext cx="2172289" cy="162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00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98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126" y="0"/>
            <a:ext cx="3640347" cy="3640347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>
          <a:xfrm>
            <a:off x="0" y="305966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3200" b="1" dirty="0" smtClean="0">
                <a:solidFill>
                  <a:srgbClr val="0070C0"/>
                </a:solidFill>
              </a:rPr>
              <a:t>PREMIOS A LA INNOVACIÓN CPC BIOBIO 2023</a:t>
            </a:r>
            <a:endParaRPr lang="es-CL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610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33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2392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3990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00323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7574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719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02160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3905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8077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87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8618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039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24817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0723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696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43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220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268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44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496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8A3A-4C8B-44F7-AE3B-76FF3D04D226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863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75EF8-47E7-431C-B00C-54DA8CA40F5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E95F2-96C4-4B92-98DF-D4EF6A75F6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554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4E273-555F-4D4F-A3AA-1A1722D7D8F1}" type="datetimeFigureOut">
              <a:rPr lang="es-CL" smtClean="0"/>
              <a:t>25-05-2023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46EE-DC3E-44DD-9D57-AE7ACCC289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75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88F2DB2B-B1A3-45F3-9C23-649D62C5F599}"/>
              </a:ext>
            </a:extLst>
          </p:cNvPr>
          <p:cNvSpPr txBox="1"/>
          <p:nvPr/>
        </p:nvSpPr>
        <p:spPr>
          <a:xfrm>
            <a:off x="0" y="3970095"/>
            <a:ext cx="1219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 smtClean="0"/>
              <a:t>NOMBRE COMPLETO </a:t>
            </a:r>
            <a:r>
              <a:rPr lang="es-CL" sz="3200" dirty="0" smtClean="0"/>
              <a:t>(completar)</a:t>
            </a:r>
          </a:p>
          <a:p>
            <a:pPr algn="ctr"/>
            <a:r>
              <a:rPr lang="es-CL" sz="3200" b="1" dirty="0" smtClean="0"/>
              <a:t>Categoría Persona Innovadora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408649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4378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DESCRIPCIÓN DE LA INNOVACIÓN</a:t>
            </a:r>
          </a:p>
        </p:txBody>
      </p:sp>
    </p:spTree>
    <p:extLst>
      <p:ext uri="{BB962C8B-B14F-4D97-AF65-F5344CB8AC3E}">
        <p14:creationId xmlns:p14="http://schemas.microsoft.com/office/powerpoint/2010/main" val="63663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5121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DIFERENCIACIÓN/GRADO DE NOVEDAD</a:t>
            </a:r>
          </a:p>
        </p:txBody>
      </p:sp>
    </p:spTree>
    <p:extLst>
      <p:ext uri="{BB962C8B-B14F-4D97-AF65-F5344CB8AC3E}">
        <p14:creationId xmlns:p14="http://schemas.microsoft.com/office/powerpoint/2010/main" val="414689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716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CREACIÓN DE VALOR/IMPACTOS ECONÓMICOS, SOCIALES Y/O AMBIENTALES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A203983-8BA7-707D-F415-CE1021C39846}"/>
              </a:ext>
            </a:extLst>
          </p:cNvPr>
          <p:cNvSpPr txBox="1"/>
          <p:nvPr/>
        </p:nvSpPr>
        <p:spPr>
          <a:xfrm>
            <a:off x="384299" y="757603"/>
            <a:ext cx="6551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Indicar impactos efectivamente logrados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Incluir impacto en la región del Biobío, con indicadores o cifras. </a:t>
            </a:r>
          </a:p>
        </p:txBody>
      </p:sp>
    </p:spTree>
    <p:extLst>
      <p:ext uri="{BB962C8B-B14F-4D97-AF65-F5344CB8AC3E}">
        <p14:creationId xmlns:p14="http://schemas.microsoft.com/office/powerpoint/2010/main" val="376076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237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INSPIRACIÓN Y EJEMPLO PARA OTROS</a:t>
            </a:r>
          </a:p>
        </p:txBody>
      </p:sp>
    </p:spTree>
    <p:extLst>
      <p:ext uri="{BB962C8B-B14F-4D97-AF65-F5344CB8AC3E}">
        <p14:creationId xmlns:p14="http://schemas.microsoft.com/office/powerpoint/2010/main" val="242254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237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PUEDE AGREGAR 1 LÁMINA ADICIONAL – EN CUALQUIER </a:t>
            </a:r>
            <a:r>
              <a:rPr lang="es-CL" sz="2400" dirty="0" smtClean="0"/>
              <a:t>UBICACIÓN DE LA PRESENTACIÓN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92657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3533842-2AFC-843B-F859-DA781830DD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28851" y="3967480"/>
            <a:ext cx="7715250" cy="19532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000" dirty="0" smtClean="0"/>
              <a:t>Nota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CL" sz="2000" dirty="0" smtClean="0"/>
              <a:t>Esta presentación sólo </a:t>
            </a:r>
            <a:r>
              <a:rPr lang="es-CL" sz="2000" dirty="0" smtClean="0"/>
              <a:t>p</a:t>
            </a:r>
            <a:r>
              <a:rPr lang="es-CL" sz="2000" dirty="0" smtClean="0"/>
              <a:t>uede </a:t>
            </a:r>
            <a:r>
              <a:rPr lang="es-CL" sz="2000" dirty="0"/>
              <a:t>incluir </a:t>
            </a:r>
            <a:r>
              <a:rPr lang="es-CL" sz="2000" dirty="0" smtClean="0"/>
              <a:t>un </a:t>
            </a:r>
            <a:r>
              <a:rPr lang="es-CL" sz="2000" b="1" dirty="0" smtClean="0"/>
              <a:t>máximo de 5 diapositivas </a:t>
            </a:r>
            <a:r>
              <a:rPr lang="es-CL" sz="2000" dirty="0" smtClean="0"/>
              <a:t>explicativas, </a:t>
            </a:r>
            <a:r>
              <a:rPr lang="es-CL" sz="2000" dirty="0"/>
              <a:t>más la </a:t>
            </a:r>
            <a:r>
              <a:rPr lang="es-CL" sz="2000" dirty="0" smtClean="0"/>
              <a:t>del </a:t>
            </a:r>
            <a:r>
              <a:rPr lang="es-CL" sz="2000" dirty="0"/>
              <a:t>título</a:t>
            </a:r>
            <a:r>
              <a:rPr lang="es-CL" sz="2000" dirty="0" smtClean="0"/>
              <a:t>.</a:t>
            </a:r>
          </a:p>
          <a:p>
            <a:pPr marL="0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es-CL" sz="2000" dirty="0" smtClean="0"/>
              <a:t>Las </a:t>
            </a:r>
            <a:r>
              <a:rPr lang="es-CL" sz="2000" dirty="0"/>
              <a:t>presentaciones que excedan </a:t>
            </a:r>
            <a:r>
              <a:rPr lang="es-CL" sz="2000" dirty="0" smtClean="0"/>
              <a:t>este número de diapositivas serán </a:t>
            </a:r>
            <a:r>
              <a:rPr lang="es-CL" sz="2000" dirty="0"/>
              <a:t>consideradas </a:t>
            </a:r>
            <a:r>
              <a:rPr lang="es-CL" sz="2000" dirty="0" smtClean="0"/>
              <a:t>no admisibles</a:t>
            </a:r>
            <a:r>
              <a:rPr lang="es-CL" sz="2000" dirty="0"/>
              <a:t>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701926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8740</TotalTime>
  <Words>94</Words>
  <Application>Microsoft Office PowerPoint</Application>
  <PresentationFormat>Personalizado</PresentationFormat>
  <Paragraphs>18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Tema de Office</vt:lpstr>
      <vt:lpstr>1_Diseño personalizado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Estratégico para potenciar la Oficina Santiago de la UdeC</dc:title>
  <dc:creator>marcela angulo</dc:creator>
  <cp:lastModifiedBy>Paola Vilugrón</cp:lastModifiedBy>
  <cp:revision>135</cp:revision>
  <dcterms:created xsi:type="dcterms:W3CDTF">2019-02-27T20:13:09Z</dcterms:created>
  <dcterms:modified xsi:type="dcterms:W3CDTF">2023-05-25T12:32:40Z</dcterms:modified>
</cp:coreProperties>
</file>