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397" r:id="rId3"/>
    <p:sldId id="398" r:id="rId4"/>
    <p:sldId id="399" r:id="rId5"/>
    <p:sldId id="401" r:id="rId6"/>
    <p:sldId id="402" r:id="rId7"/>
    <p:sldId id="403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4380" autoAdjust="0"/>
  </p:normalViewPr>
  <p:slideViewPr>
    <p:cSldViewPr snapToGrid="0">
      <p:cViewPr varScale="1">
        <p:scale>
          <a:sx n="83" d="100"/>
          <a:sy n="83" d="100"/>
        </p:scale>
        <p:origin x="-63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>
          <a:xfrm>
            <a:off x="0" y="305966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70C0"/>
                </a:solidFill>
              </a:rPr>
              <a:t>PREMIOS A LA INNOVACIÓN CPC </a:t>
            </a:r>
            <a:r>
              <a:rPr lang="es-CL" sz="3200" b="1" smtClean="0">
                <a:solidFill>
                  <a:srgbClr val="0070C0"/>
                </a:solidFill>
              </a:rPr>
              <a:t>BIOBIO 2024</a:t>
            </a:r>
            <a:endParaRPr lang="es-CL" sz="3200" b="1" dirty="0">
              <a:solidFill>
                <a:srgbClr val="0070C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768" y="572517"/>
            <a:ext cx="311428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165" y="99866"/>
            <a:ext cx="1467496" cy="89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8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8A3A-4C8B-44F7-AE3B-76FF3D04D226}" type="datetimeFigureOut">
              <a:rPr lang="es-CL" smtClean="0"/>
              <a:t>28-05-2024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>
            <a:extLst>
              <a:ext uri="{FF2B5EF4-FFF2-40B4-BE49-F238E27FC236}">
                <a16:creationId xmlns=""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1045029" y="3970095"/>
            <a:ext cx="101237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RAZÓN SOCIAL (completar)</a:t>
            </a:r>
            <a:endParaRPr lang="es-CL" sz="3200" b="1" dirty="0" smtClean="0"/>
          </a:p>
          <a:p>
            <a:pPr algn="ctr"/>
            <a:r>
              <a:rPr lang="es-CL" sz="3200" b="1" dirty="0" smtClean="0"/>
              <a:t>Categoría Empresa o Institución</a:t>
            </a:r>
          </a:p>
          <a:p>
            <a:pPr algn="ctr"/>
            <a:r>
              <a:rPr lang="es-ES" sz="3200" b="1" dirty="0" smtClean="0"/>
              <a:t>Subcategoría: Gran Empresa o Institución / Pyme o </a:t>
            </a:r>
            <a:r>
              <a:rPr lang="es-ES" sz="3200" b="1" dirty="0" err="1" smtClean="0"/>
              <a:t>Star</a:t>
            </a:r>
            <a:r>
              <a:rPr lang="es-ES" sz="3200" b="1" dirty="0" smtClean="0"/>
              <a:t> Up (</a:t>
            </a:r>
            <a:r>
              <a:rPr lang="es-ES" sz="3200" dirty="0" smtClean="0"/>
              <a:t>Dejar sólo la que corresponde)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4378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DESCRIPCIÓN DE LA INNOVACIÓN</a:t>
            </a:r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5121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DIFERENCIACIÓN/GRADO DE NOVEDAD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71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CREACIÓN DE VALOR/IMPACTOS ECONÓMICOS, SOCIALES Y/O AMBIENTALES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310277" y="800438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COLABORACIÓN CON OTROS ACTORES DEL ECOSISTEMA DE INNOVACIÓN Y EMPRENDIMIENTO </a:t>
            </a:r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1 LÁMINA ADICIONAL – LIBRE  </a:t>
            </a:r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533842-2AFC-843B-F859-DA781830D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28851" y="3967480"/>
            <a:ext cx="7715250" cy="19532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000" dirty="0" smtClean="0"/>
              <a:t>Nota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CL" sz="2000" dirty="0" smtClean="0"/>
              <a:t>Esta presentación sólo puede </a:t>
            </a:r>
            <a:r>
              <a:rPr lang="es-CL" sz="2000" dirty="0"/>
              <a:t>incluir </a:t>
            </a:r>
            <a:r>
              <a:rPr lang="es-CL" sz="2000" dirty="0" smtClean="0"/>
              <a:t>un </a:t>
            </a:r>
            <a:r>
              <a:rPr lang="es-CL" sz="2000" b="1" dirty="0" smtClean="0"/>
              <a:t>máximo de 5 diapositivas </a:t>
            </a:r>
            <a:r>
              <a:rPr lang="es-CL" sz="2000" dirty="0" smtClean="0"/>
              <a:t>explicativas, </a:t>
            </a:r>
            <a:r>
              <a:rPr lang="es-CL" sz="2000" dirty="0"/>
              <a:t>más la </a:t>
            </a:r>
            <a:r>
              <a:rPr lang="es-CL" sz="2000" dirty="0" smtClean="0"/>
              <a:t>del </a:t>
            </a:r>
            <a:r>
              <a:rPr lang="es-CL" sz="2000" dirty="0"/>
              <a:t>título</a:t>
            </a:r>
            <a:r>
              <a:rPr lang="es-CL" sz="2000" dirty="0" smtClean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s-CL" sz="2000" dirty="0" smtClean="0"/>
              <a:t>Las </a:t>
            </a:r>
            <a:r>
              <a:rPr lang="es-CL" sz="2000" dirty="0"/>
              <a:t>presentaciones que excedan </a:t>
            </a:r>
            <a:r>
              <a:rPr lang="es-CL" sz="2000" dirty="0" smtClean="0"/>
              <a:t>este número de diapositivas serán </a:t>
            </a:r>
            <a:r>
              <a:rPr lang="es-CL" sz="2000" dirty="0"/>
              <a:t>consideradas </a:t>
            </a:r>
            <a:r>
              <a:rPr lang="es-CL" sz="2000" dirty="0" smtClean="0"/>
              <a:t>no admisibles</a:t>
            </a:r>
            <a:r>
              <a:rPr lang="es-CL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684677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8742</TotalTime>
  <Words>113</Words>
  <Application>Microsoft Office PowerPoint</Application>
  <PresentationFormat>Personalizado</PresentationFormat>
  <Paragraphs>19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</cp:lastModifiedBy>
  <cp:revision>135</cp:revision>
  <dcterms:created xsi:type="dcterms:W3CDTF">2019-02-27T20:13:09Z</dcterms:created>
  <dcterms:modified xsi:type="dcterms:W3CDTF">2024-05-28T16:51:13Z</dcterms:modified>
</cp:coreProperties>
</file>