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97" r:id="rId3"/>
    <p:sldId id="398" r:id="rId4"/>
    <p:sldId id="399" r:id="rId5"/>
    <p:sldId id="401" r:id="rId6"/>
    <p:sldId id="402" r:id="rId7"/>
    <p:sldId id="403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1CD4"/>
    <a:srgbClr val="F9FEDE"/>
    <a:srgbClr val="ECF1BB"/>
    <a:srgbClr val="E6E4C6"/>
    <a:srgbClr val="E6C6E1"/>
    <a:srgbClr val="00808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7" autoAdjust="0"/>
    <p:restoredTop sz="94380" autoAdjust="0"/>
  </p:normalViewPr>
  <p:slideViewPr>
    <p:cSldViewPr snapToGrid="0">
      <p:cViewPr varScale="1">
        <p:scale>
          <a:sx n="83" d="100"/>
          <a:sy n="83" d="100"/>
        </p:scale>
        <p:origin x="-63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-876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71237-D308-4A4B-806A-C97802A2ED98}" type="datetimeFigureOut">
              <a:rPr lang="es-CL" smtClean="0"/>
              <a:t>28-05-2024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FCA2-3340-4E24-8111-0C3C43D6420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035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0B89B-E835-441A-B1F7-DED687DC129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CB508-C5B8-4799-9C97-071D9111811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0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53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8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72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35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48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B508-C5B8-4799-9C97-071D911181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08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 userDrawn="1"/>
        </p:nvSpPr>
        <p:spPr>
          <a:xfrm>
            <a:off x="0" y="305966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3200" b="1" dirty="0" smtClean="0">
                <a:solidFill>
                  <a:srgbClr val="0070C0"/>
                </a:solidFill>
              </a:rPr>
              <a:t>PREMIOS A LA INNOVACIÓN CPC </a:t>
            </a:r>
            <a:r>
              <a:rPr lang="es-CL" sz="3200" b="1" smtClean="0">
                <a:solidFill>
                  <a:srgbClr val="0070C0"/>
                </a:solidFill>
              </a:rPr>
              <a:t>BIOBIO 2024</a:t>
            </a:r>
            <a:endParaRPr lang="es-CL" sz="3200" b="1" dirty="0">
              <a:solidFill>
                <a:srgbClr val="0070C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857" y="644760"/>
            <a:ext cx="3114286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1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588" y="176886"/>
            <a:ext cx="1544534" cy="944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0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28A3A-4C8B-44F7-AE3B-76FF3D04D226}" type="datetimeFigureOut">
              <a:rPr lang="es-CL" smtClean="0"/>
              <a:t>28-05-2024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BAD24-1E7B-4B34-98D7-1C20A398974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863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88F2DB2B-B1A3-45F3-9C23-649D62C5F599}"/>
              </a:ext>
            </a:extLst>
          </p:cNvPr>
          <p:cNvSpPr txBox="1"/>
          <p:nvPr/>
        </p:nvSpPr>
        <p:spPr>
          <a:xfrm>
            <a:off x="0" y="3970095"/>
            <a:ext cx="12191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b="1" dirty="0" smtClean="0"/>
              <a:t>NOMBRE COMPLETO </a:t>
            </a:r>
            <a:r>
              <a:rPr lang="es-CL" sz="3200" dirty="0" smtClean="0"/>
              <a:t>(completar)</a:t>
            </a:r>
          </a:p>
          <a:p>
            <a:pPr algn="ctr"/>
            <a:r>
              <a:rPr lang="es-CL" sz="3200" b="1" dirty="0" smtClean="0"/>
              <a:t>Categoría Persona Innovadora</a:t>
            </a:r>
            <a:endParaRPr lang="es-CL" sz="3200" b="1" dirty="0"/>
          </a:p>
        </p:txBody>
      </p:sp>
    </p:spTree>
    <p:extLst>
      <p:ext uri="{BB962C8B-B14F-4D97-AF65-F5344CB8AC3E}">
        <p14:creationId xmlns:p14="http://schemas.microsoft.com/office/powerpoint/2010/main" val="4086494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4378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DESCRIPCIÓN DE LA INNOVACIÓN</a:t>
            </a:r>
          </a:p>
        </p:txBody>
      </p:sp>
    </p:spTree>
    <p:extLst>
      <p:ext uri="{BB962C8B-B14F-4D97-AF65-F5344CB8AC3E}">
        <p14:creationId xmlns:p14="http://schemas.microsoft.com/office/powerpoint/2010/main" val="636635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5121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DIFERENCIACIÓN/GRADO DE NOVEDAD</a:t>
            </a:r>
          </a:p>
        </p:txBody>
      </p:sp>
    </p:spTree>
    <p:extLst>
      <p:ext uri="{BB962C8B-B14F-4D97-AF65-F5344CB8AC3E}">
        <p14:creationId xmlns:p14="http://schemas.microsoft.com/office/powerpoint/2010/main" val="4146897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716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/>
              <a:t>CREACIÓN DE VALOR/IMPACTOS ECONÓMICOS, SOCIALES Y/O AMBIENTALES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4A203983-8BA7-707D-F415-CE1021C39846}"/>
              </a:ext>
            </a:extLst>
          </p:cNvPr>
          <p:cNvSpPr txBox="1"/>
          <p:nvPr/>
        </p:nvSpPr>
        <p:spPr>
          <a:xfrm>
            <a:off x="384299" y="757603"/>
            <a:ext cx="6551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Indicar impactos efectivamente logrados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Incluir impacto en la región del Biobío, con indicadores o cifras. </a:t>
            </a:r>
          </a:p>
        </p:txBody>
      </p:sp>
    </p:spTree>
    <p:extLst>
      <p:ext uri="{BB962C8B-B14F-4D97-AF65-F5344CB8AC3E}">
        <p14:creationId xmlns:p14="http://schemas.microsoft.com/office/powerpoint/2010/main" val="3760768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2371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INSPIRACIÓN Y EJEMPLO PARA OTROS</a:t>
            </a:r>
          </a:p>
        </p:txBody>
      </p:sp>
    </p:spTree>
    <p:extLst>
      <p:ext uri="{BB962C8B-B14F-4D97-AF65-F5344CB8AC3E}">
        <p14:creationId xmlns:p14="http://schemas.microsoft.com/office/powerpoint/2010/main" val="242254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EEA303A-6240-9EB9-F703-5B3EAECF8994}"/>
              </a:ext>
            </a:extLst>
          </p:cNvPr>
          <p:cNvSpPr txBox="1"/>
          <p:nvPr/>
        </p:nvSpPr>
        <p:spPr>
          <a:xfrm>
            <a:off x="310277" y="285981"/>
            <a:ext cx="92371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PUEDE AGREGAR 1 LÁMINA ADICIONAL – EN CUALQUIER </a:t>
            </a:r>
            <a:r>
              <a:rPr lang="es-CL" sz="2400" dirty="0" smtClean="0"/>
              <a:t>UBICACIÓN DE LA PRESENTACIÓN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926574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3533842-2AFC-843B-F859-DA781830DD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28851" y="3967480"/>
            <a:ext cx="7715250" cy="19532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CL" sz="2000" dirty="0" smtClean="0"/>
              <a:t>Nota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es-CL" sz="2000" dirty="0" smtClean="0"/>
              <a:t>Esta presentación sólo puede </a:t>
            </a:r>
            <a:r>
              <a:rPr lang="es-CL" sz="2000" dirty="0"/>
              <a:t>incluir </a:t>
            </a:r>
            <a:r>
              <a:rPr lang="es-CL" sz="2000" dirty="0" smtClean="0"/>
              <a:t>un </a:t>
            </a:r>
            <a:r>
              <a:rPr lang="es-CL" sz="2000" b="1" dirty="0" smtClean="0"/>
              <a:t>máximo de 5 diapositivas </a:t>
            </a:r>
            <a:r>
              <a:rPr lang="es-CL" sz="2000" dirty="0" smtClean="0"/>
              <a:t>explicativas, </a:t>
            </a:r>
            <a:r>
              <a:rPr lang="es-CL" sz="2000" dirty="0"/>
              <a:t>más la </a:t>
            </a:r>
            <a:r>
              <a:rPr lang="es-CL" sz="2000" dirty="0" smtClean="0"/>
              <a:t>del </a:t>
            </a:r>
            <a:r>
              <a:rPr lang="es-CL" sz="2000" dirty="0"/>
              <a:t>título</a:t>
            </a:r>
            <a:r>
              <a:rPr lang="es-CL" sz="2000" dirty="0" smtClean="0"/>
              <a:t>.</a:t>
            </a:r>
          </a:p>
          <a:p>
            <a:pPr marL="0" indent="0" algn="just">
              <a:spcBef>
                <a:spcPts val="600"/>
              </a:spcBef>
              <a:spcAft>
                <a:spcPts val="1200"/>
              </a:spcAft>
              <a:buNone/>
            </a:pPr>
            <a:r>
              <a:rPr lang="es-CL" sz="2000" dirty="0" smtClean="0"/>
              <a:t>Las </a:t>
            </a:r>
            <a:r>
              <a:rPr lang="es-CL" sz="2000" dirty="0"/>
              <a:t>presentaciones que excedan </a:t>
            </a:r>
            <a:r>
              <a:rPr lang="es-CL" sz="2000" dirty="0" smtClean="0"/>
              <a:t>este número de diapositivas serán </a:t>
            </a:r>
            <a:r>
              <a:rPr lang="es-CL" sz="2000" dirty="0"/>
              <a:t>consideradas </a:t>
            </a:r>
            <a:r>
              <a:rPr lang="es-CL" sz="2000" dirty="0" smtClean="0"/>
              <a:t>no admisibles</a:t>
            </a:r>
            <a:r>
              <a:rPr lang="es-CL" sz="2000" dirty="0"/>
              <a:t>.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701926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8741</TotalTime>
  <Words>94</Words>
  <Application>Microsoft Office PowerPoint</Application>
  <PresentationFormat>Personalizado</PresentationFormat>
  <Paragraphs>18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Estratégico para potenciar la Oficina Santiago de la UdeC</dc:title>
  <dc:creator>marcela angulo</dc:creator>
  <cp:lastModifiedBy>Paola Vilugrón</cp:lastModifiedBy>
  <cp:revision>136</cp:revision>
  <dcterms:created xsi:type="dcterms:W3CDTF">2019-02-27T20:13:09Z</dcterms:created>
  <dcterms:modified xsi:type="dcterms:W3CDTF">2024-05-28T16:58:56Z</dcterms:modified>
</cp:coreProperties>
</file>