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7" r:id="rId2"/>
    <p:sldId id="397" r:id="rId3"/>
    <p:sldId id="398" r:id="rId4"/>
    <p:sldId id="399" r:id="rId5"/>
    <p:sldId id="401" r:id="rId6"/>
    <p:sldId id="402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1CD4"/>
    <a:srgbClr val="F9FEDE"/>
    <a:srgbClr val="ECF1BB"/>
    <a:srgbClr val="E6E4C6"/>
    <a:srgbClr val="E6C6E1"/>
    <a:srgbClr val="00808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034FE9-EE4A-480B-B794-E044E56F5223}" v="1" dt="2025-06-11T02:33:36.5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4364" autoAdjust="0"/>
  </p:normalViewPr>
  <p:slideViewPr>
    <p:cSldViewPr snapToGrid="0">
      <p:cViewPr varScale="1">
        <p:scale>
          <a:sx n="101" d="100"/>
          <a:sy n="101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0B89B-E835-441A-B1F7-DED687DC129E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CB508-C5B8-4799-9C97-071D911181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0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53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8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72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3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48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8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46D793C-B18B-C161-A9A0-FD3AA4F8B1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267" y="0"/>
            <a:ext cx="2871465" cy="287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61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92187A03-24B4-9161-F0DB-9C8E6CAC30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0354" y="117630"/>
            <a:ext cx="879906" cy="58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68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863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8F2DB2B-B1A3-45F3-9C23-649D62C5F599}"/>
              </a:ext>
            </a:extLst>
          </p:cNvPr>
          <p:cNvSpPr txBox="1"/>
          <p:nvPr/>
        </p:nvSpPr>
        <p:spPr>
          <a:xfrm>
            <a:off x="0" y="2442321"/>
            <a:ext cx="1219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3200" b="1" dirty="0"/>
          </a:p>
          <a:p>
            <a:pPr algn="ctr"/>
            <a:r>
              <a:rPr lang="es-CL" sz="3200" b="1" dirty="0">
                <a:solidFill>
                  <a:srgbClr val="0070C0"/>
                </a:solidFill>
              </a:rPr>
              <a:t>PREMIO A LA INNOVACIÓN 2025</a:t>
            </a:r>
          </a:p>
          <a:p>
            <a:pPr algn="ctr"/>
            <a:endParaRPr lang="es-CL" sz="3200" b="1" dirty="0"/>
          </a:p>
          <a:p>
            <a:pPr algn="ctr"/>
            <a:endParaRPr lang="es-CL" sz="3200" b="1" dirty="0"/>
          </a:p>
          <a:p>
            <a:pPr algn="ctr"/>
            <a:r>
              <a:rPr lang="es-CL" sz="3200" b="1" dirty="0"/>
              <a:t>NOMBRE </a:t>
            </a:r>
            <a:r>
              <a:rPr lang="es-CL" sz="3200" dirty="0">
                <a:solidFill>
                  <a:schemeClr val="bg2"/>
                </a:solidFill>
              </a:rPr>
              <a:t>(EMPRESA</a:t>
            </a:r>
            <a:r>
              <a:rPr lang="es-CL" sz="3200">
                <a:solidFill>
                  <a:schemeClr val="bg2"/>
                </a:solidFill>
              </a:rPr>
              <a:t>/INSTITUCIÓN)</a:t>
            </a:r>
            <a:endParaRPr lang="es-CL" sz="3200" dirty="0">
              <a:solidFill>
                <a:schemeClr val="bg2"/>
              </a:solidFill>
            </a:endParaRPr>
          </a:p>
          <a:p>
            <a:pPr algn="ctr"/>
            <a:endParaRPr lang="es-CL" sz="3200" b="1" dirty="0"/>
          </a:p>
          <a:p>
            <a:pPr algn="ctr"/>
            <a:r>
              <a:rPr lang="es-CL" sz="3200" b="1"/>
              <a:t>CATEGORÍA EMPRESA/INSTITUCIÓN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4086494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190731"/>
            <a:ext cx="6967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DESCRIPCIÓN DE LA INNOVACIÓN </a:t>
            </a:r>
            <a:r>
              <a:rPr lang="es-CL" sz="2400"/>
              <a:t>(máximo </a:t>
            </a:r>
            <a:r>
              <a:rPr lang="es-CL" sz="2400" dirty="0"/>
              <a:t>3 </a:t>
            </a:r>
            <a:r>
              <a:rPr lang="es-CL" sz="2400"/>
              <a:t>láminas).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63663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48377" y="162156"/>
            <a:ext cx="5121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DIFERENCIACIÓN/GRADO DE NOVEDAD</a:t>
            </a:r>
          </a:p>
        </p:txBody>
      </p:sp>
    </p:spTree>
    <p:extLst>
      <p:ext uri="{BB962C8B-B14F-4D97-AF65-F5344CB8AC3E}">
        <p14:creationId xmlns:p14="http://schemas.microsoft.com/office/powerpoint/2010/main" val="414689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243602" y="143106"/>
            <a:ext cx="9716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CREACIÓN DE VALOR/IMPACTOS ECONÓMICOS, SOCIALES Y/</a:t>
            </a:r>
            <a:r>
              <a:rPr lang="es-CL" sz="2400"/>
              <a:t>O AMBIENTALES.</a:t>
            </a:r>
            <a:endParaRPr lang="es-CL" sz="24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A203983-8BA7-707D-F415-CE1021C39846}"/>
              </a:ext>
            </a:extLst>
          </p:cNvPr>
          <p:cNvSpPr txBox="1"/>
          <p:nvPr/>
        </p:nvSpPr>
        <p:spPr>
          <a:xfrm>
            <a:off x="392206" y="674034"/>
            <a:ext cx="6551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Indicar impactos efectivamente logrados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Incluir impacto en la región del Biobío, con indicadores o cifras. </a:t>
            </a:r>
          </a:p>
        </p:txBody>
      </p:sp>
    </p:spTree>
    <p:extLst>
      <p:ext uri="{BB962C8B-B14F-4D97-AF65-F5344CB8AC3E}">
        <p14:creationId xmlns:p14="http://schemas.microsoft.com/office/powerpoint/2010/main" val="376076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272177" y="105006"/>
            <a:ext cx="10681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COLABORACIÓN CON OTROS ACTORES DEL ECOSISTEMA DE </a:t>
            </a:r>
            <a:r>
              <a:rPr lang="es-CL" sz="2400"/>
              <a:t>INNOVACIÓN Y EMPRENDIMIENTO.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42254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281702" y="105006"/>
            <a:ext cx="9237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PUEDE AGREGAR 2 LÁMINAS ADICIONALES – LIBRE 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A7ED30-7627-B6F6-326A-D458A4BADEA0}"/>
              </a:ext>
            </a:extLst>
          </p:cNvPr>
          <p:cNvSpPr txBox="1"/>
          <p:nvPr/>
        </p:nvSpPr>
        <p:spPr>
          <a:xfrm>
            <a:off x="4310743" y="2830286"/>
            <a:ext cx="2848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highlight>
                  <a:srgbClr val="FFFF00"/>
                </a:highlight>
              </a:rPr>
              <a:t>Máximo 8 láminas + Portada</a:t>
            </a:r>
          </a:p>
        </p:txBody>
      </p:sp>
    </p:spTree>
    <p:extLst>
      <p:ext uri="{BB962C8B-B14F-4D97-AF65-F5344CB8AC3E}">
        <p14:creationId xmlns:p14="http://schemas.microsoft.com/office/powerpoint/2010/main" val="1926574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8723</TotalTime>
  <Words>88</Words>
  <Application>Microsoft Office PowerPoint</Application>
  <PresentationFormat>Panorámica</PresentationFormat>
  <Paragraphs>21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Estratégico para potenciar la Oficina Santiago de la UdeC</dc:title>
  <dc:creator>marcela angulo</dc:creator>
  <cp:lastModifiedBy>Paola Vilugrón CPC Biobío</cp:lastModifiedBy>
  <cp:revision>134</cp:revision>
  <dcterms:created xsi:type="dcterms:W3CDTF">2019-02-27T20:13:09Z</dcterms:created>
  <dcterms:modified xsi:type="dcterms:W3CDTF">2025-06-17T14:27:37Z</dcterms:modified>
</cp:coreProperties>
</file>