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397" r:id="rId3"/>
    <p:sldId id="398" r:id="rId4"/>
    <p:sldId id="399" r:id="rId5"/>
    <p:sldId id="401" r:id="rId6"/>
    <p:sldId id="402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D4"/>
    <a:srgbClr val="F9FEDE"/>
    <a:srgbClr val="ECF1BB"/>
    <a:srgbClr val="E6E4C6"/>
    <a:srgbClr val="E6C6E1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7CF78-8EE1-4A91-9137-A66C3D9C11FE}" v="12" dt="2025-06-11T02:47:43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364" autoAdjust="0"/>
  </p:normalViewPr>
  <p:slideViewPr>
    <p:cSldViewPr snapToGrid="0">
      <p:cViewPr varScale="1">
        <p:scale>
          <a:sx n="101" d="100"/>
          <a:sy n="101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B89B-E835-441A-B1F7-DED687DC129E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B508-C5B8-4799-9C97-071D911181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9F1BC96-B2C6-0316-387F-85E48E53F7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267" y="0"/>
            <a:ext cx="2871465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E968A50-C7BD-6F26-8F2C-D2EE6C8AE5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354" y="117630"/>
            <a:ext cx="879906" cy="58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1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6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8F2DB2B-B1A3-45F3-9C23-649D62C5F599}"/>
              </a:ext>
            </a:extLst>
          </p:cNvPr>
          <p:cNvSpPr txBox="1"/>
          <p:nvPr/>
        </p:nvSpPr>
        <p:spPr>
          <a:xfrm>
            <a:off x="1616927" y="2451846"/>
            <a:ext cx="92628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3200" b="1" dirty="0"/>
          </a:p>
          <a:p>
            <a:pPr algn="ctr"/>
            <a:r>
              <a:rPr lang="es-CL" sz="3200" b="1" dirty="0">
                <a:solidFill>
                  <a:srgbClr val="0070C0"/>
                </a:solidFill>
              </a:rPr>
              <a:t>PREMIO A LA INNOVACIÓN 2025</a:t>
            </a:r>
          </a:p>
          <a:p>
            <a:pPr algn="ctr"/>
            <a:endParaRPr lang="es-CL" sz="3200" b="1" dirty="0"/>
          </a:p>
          <a:p>
            <a:pPr algn="ctr"/>
            <a:endParaRPr lang="es-CL" sz="3200" b="1" dirty="0"/>
          </a:p>
          <a:p>
            <a:pPr algn="ctr"/>
            <a:r>
              <a:rPr lang="es-CL" sz="3200" b="1" dirty="0"/>
              <a:t>NOMBRE PERSONA</a:t>
            </a:r>
          </a:p>
          <a:p>
            <a:pPr algn="ctr"/>
            <a:endParaRPr lang="es-CL" sz="3200" b="1" dirty="0"/>
          </a:p>
          <a:p>
            <a:pPr algn="ctr"/>
            <a:r>
              <a:rPr lang="es-CL" sz="3200" b="1" dirty="0"/>
              <a:t>CATEGORÍA PERSONA INNOVADORA</a:t>
            </a:r>
          </a:p>
        </p:txBody>
      </p:sp>
    </p:spTree>
    <p:extLst>
      <p:ext uri="{BB962C8B-B14F-4D97-AF65-F5344CB8AC3E}">
        <p14:creationId xmlns:p14="http://schemas.microsoft.com/office/powerpoint/2010/main" val="408649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43602" y="133581"/>
            <a:ext cx="11359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DESCRIPCIÓN DE LA TRAYECTORIA DE LA PERSONA </a:t>
            </a:r>
            <a:r>
              <a:rPr lang="es-CL" sz="2400"/>
              <a:t>POSTULADA </a:t>
            </a:r>
          </a:p>
          <a:p>
            <a:r>
              <a:rPr lang="es-CL" sz="2400"/>
              <a:t>– </a:t>
            </a:r>
            <a:r>
              <a:rPr lang="es-CL" sz="2400" dirty="0"/>
              <a:t>CON FOCO EN LOS ULTIMOS </a:t>
            </a:r>
            <a:r>
              <a:rPr lang="es-CL" sz="2400"/>
              <a:t>5 AÑOS. (Máximo </a:t>
            </a:r>
            <a:r>
              <a:rPr lang="es-CL" sz="2400" dirty="0"/>
              <a:t>3 láminas)</a:t>
            </a:r>
          </a:p>
        </p:txBody>
      </p:sp>
    </p:spTree>
    <p:extLst>
      <p:ext uri="{BB962C8B-B14F-4D97-AF65-F5344CB8AC3E}">
        <p14:creationId xmlns:p14="http://schemas.microsoft.com/office/powerpoint/2010/main" val="6366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72177" y="152631"/>
            <a:ext cx="10370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DIFERENCIACIÓN DE LA INNOVACIÓN QUE DESARROLLA LA PERSONA POSTULADA</a:t>
            </a:r>
          </a:p>
        </p:txBody>
      </p:sp>
    </p:spTree>
    <p:extLst>
      <p:ext uri="{BB962C8B-B14F-4D97-AF65-F5344CB8AC3E}">
        <p14:creationId xmlns:p14="http://schemas.microsoft.com/office/powerpoint/2010/main" val="414689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74085" y="76431"/>
            <a:ext cx="1164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CREACIÓN DE VALOR/IMPACTOS ECONÓMICOS, SOCIALES Y/O AMBIENTALES DE LA INNOVACIÓN QUE DESARROLLA LA </a:t>
            </a:r>
            <a:r>
              <a:rPr lang="es-CL" sz="2400"/>
              <a:t>PERSONA POSTULADA.</a:t>
            </a:r>
            <a:endParaRPr lang="es-CL" sz="2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A203983-8BA7-707D-F415-CE1021C39846}"/>
              </a:ext>
            </a:extLst>
          </p:cNvPr>
          <p:cNvSpPr txBox="1"/>
          <p:nvPr/>
        </p:nvSpPr>
        <p:spPr>
          <a:xfrm>
            <a:off x="1954306" y="2017059"/>
            <a:ext cx="655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Indicar impactos efectivamente logrados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Incluir impacto en la región del Biobío, con indicadores o cifras. </a:t>
            </a:r>
          </a:p>
        </p:txBody>
      </p:sp>
    </p:spTree>
    <p:extLst>
      <p:ext uri="{BB962C8B-B14F-4D97-AF65-F5344CB8AC3E}">
        <p14:creationId xmlns:p14="http://schemas.microsoft.com/office/powerpoint/2010/main" val="376076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291227" y="85956"/>
            <a:ext cx="10795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ELEMENTOS DE LA CARRERA O ROL DE LA PERSONA POSTULADA QUE SIRVEN DE INSPIRACIÓN Y EJEMPLO </a:t>
            </a:r>
            <a:r>
              <a:rPr lang="es-CL" sz="2400"/>
              <a:t>PARA OTROS.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225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00752" y="85956"/>
            <a:ext cx="923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PUEDE AGREGAR 2 LÁMINAS ADICIONALES 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4DAF858-E6DC-6A1B-2DAD-A154C7ED931B}"/>
              </a:ext>
            </a:extLst>
          </p:cNvPr>
          <p:cNvSpPr txBox="1"/>
          <p:nvPr/>
        </p:nvSpPr>
        <p:spPr>
          <a:xfrm>
            <a:off x="4290332" y="2714625"/>
            <a:ext cx="284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highlight>
                  <a:srgbClr val="FFFF00"/>
                </a:highlight>
              </a:rPr>
              <a:t>Máximo 8 láminas + Portada</a:t>
            </a:r>
          </a:p>
        </p:txBody>
      </p:sp>
    </p:spTree>
    <p:extLst>
      <p:ext uri="{BB962C8B-B14F-4D97-AF65-F5344CB8AC3E}">
        <p14:creationId xmlns:p14="http://schemas.microsoft.com/office/powerpoint/2010/main" val="1926574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8731</TotalTime>
  <Words>114</Words>
  <Application>Microsoft Office PowerPoint</Application>
  <PresentationFormat>Panorámica</PresentationFormat>
  <Paragraphs>22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para potenciar la Oficina Santiago de la UdeC</dc:title>
  <dc:creator>marcela angulo</dc:creator>
  <cp:lastModifiedBy>Paola Vilugrón CPC Biobío</cp:lastModifiedBy>
  <cp:revision>135</cp:revision>
  <dcterms:created xsi:type="dcterms:W3CDTF">2019-02-27T20:13:09Z</dcterms:created>
  <dcterms:modified xsi:type="dcterms:W3CDTF">2025-06-17T14:27:18Z</dcterms:modified>
</cp:coreProperties>
</file>