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27" r:id="rId2"/>
    <p:sldId id="397" r:id="rId3"/>
    <p:sldId id="398" r:id="rId4"/>
    <p:sldId id="399" r:id="rId5"/>
    <p:sldId id="401" r:id="rId6"/>
    <p:sldId id="402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1CD4"/>
    <a:srgbClr val="F9FEDE"/>
    <a:srgbClr val="ECF1BB"/>
    <a:srgbClr val="E6E4C6"/>
    <a:srgbClr val="E6C6E1"/>
    <a:srgbClr val="008080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E7CF78-8EE1-4A91-9137-A66C3D9C11FE}" v="12" dt="2025-06-11T02:47:43.1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2" autoAdjust="0"/>
    <p:restoredTop sz="94364" autoAdjust="0"/>
  </p:normalViewPr>
  <p:slideViewPr>
    <p:cSldViewPr snapToGrid="0">
      <p:cViewPr varScale="1">
        <p:scale>
          <a:sx n="101" d="100"/>
          <a:sy n="101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30B89B-E835-441A-B1F7-DED687DC129E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DCB508-C5B8-4799-9C97-071D911181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400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153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88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72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035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548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088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89F1BC96-B2C6-0316-387F-85E48E53F7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267" y="0"/>
            <a:ext cx="2871465" cy="2871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271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CE968A50-C7BD-6F26-8F2C-D2EE6C8AE5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0354" y="117630"/>
            <a:ext cx="879906" cy="588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610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863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8F2DB2B-B1A3-45F3-9C23-649D62C5F599}"/>
              </a:ext>
            </a:extLst>
          </p:cNvPr>
          <p:cNvSpPr txBox="1"/>
          <p:nvPr/>
        </p:nvSpPr>
        <p:spPr>
          <a:xfrm>
            <a:off x="1616927" y="2451846"/>
            <a:ext cx="926286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L" sz="3200" b="1" dirty="0"/>
          </a:p>
          <a:p>
            <a:pPr algn="ctr"/>
            <a:r>
              <a:rPr lang="es-CL" sz="3200" b="1" dirty="0">
                <a:solidFill>
                  <a:srgbClr val="0070C0"/>
                </a:solidFill>
              </a:rPr>
              <a:t>PREMIO A LA INNOVACIÓN 2025</a:t>
            </a:r>
          </a:p>
          <a:p>
            <a:pPr algn="ctr"/>
            <a:endParaRPr lang="es-CL" sz="3200" b="1" dirty="0"/>
          </a:p>
          <a:p>
            <a:pPr algn="ctr"/>
            <a:endParaRPr lang="es-CL" sz="3200" b="1" dirty="0"/>
          </a:p>
          <a:p>
            <a:pPr algn="ctr"/>
            <a:r>
              <a:rPr lang="es-CL" sz="3200" b="1" dirty="0"/>
              <a:t>NOMBRE PERSONA</a:t>
            </a:r>
          </a:p>
          <a:p>
            <a:pPr algn="ctr"/>
            <a:endParaRPr lang="es-CL" sz="3200" b="1" dirty="0"/>
          </a:p>
          <a:p>
            <a:pPr algn="ctr"/>
            <a:r>
              <a:rPr lang="es-CL" sz="3200" b="1" dirty="0"/>
              <a:t>CATEGORÍA PERSONA INNOVADORA</a:t>
            </a:r>
          </a:p>
        </p:txBody>
      </p:sp>
    </p:spTree>
    <p:extLst>
      <p:ext uri="{BB962C8B-B14F-4D97-AF65-F5344CB8AC3E}">
        <p14:creationId xmlns:p14="http://schemas.microsoft.com/office/powerpoint/2010/main" val="4086494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EEA303A-6240-9EB9-F703-5B3EAECF8994}"/>
              </a:ext>
            </a:extLst>
          </p:cNvPr>
          <p:cNvSpPr txBox="1"/>
          <p:nvPr/>
        </p:nvSpPr>
        <p:spPr>
          <a:xfrm>
            <a:off x="243602" y="133581"/>
            <a:ext cx="113592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DESCRIPCIÓN DE LA TRAYECTORIA DE LA PERSONA </a:t>
            </a:r>
            <a:r>
              <a:rPr lang="es-CL" sz="2400"/>
              <a:t>POSTULADA </a:t>
            </a:r>
          </a:p>
          <a:p>
            <a:r>
              <a:rPr lang="es-CL" sz="2400"/>
              <a:t>– </a:t>
            </a:r>
            <a:r>
              <a:rPr lang="es-CL" sz="2400" dirty="0"/>
              <a:t>CON FOCO EN LOS ULTIMOS </a:t>
            </a:r>
            <a:r>
              <a:rPr lang="es-CL" sz="2400"/>
              <a:t>5 AÑOS. (Máximo </a:t>
            </a:r>
            <a:r>
              <a:rPr lang="es-CL" sz="2400" dirty="0"/>
              <a:t>3 láminas)</a:t>
            </a:r>
          </a:p>
        </p:txBody>
      </p:sp>
    </p:spTree>
    <p:extLst>
      <p:ext uri="{BB962C8B-B14F-4D97-AF65-F5344CB8AC3E}">
        <p14:creationId xmlns:p14="http://schemas.microsoft.com/office/powerpoint/2010/main" val="636635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EEA303A-6240-9EB9-F703-5B3EAECF8994}"/>
              </a:ext>
            </a:extLst>
          </p:cNvPr>
          <p:cNvSpPr txBox="1"/>
          <p:nvPr/>
        </p:nvSpPr>
        <p:spPr>
          <a:xfrm>
            <a:off x="272177" y="152631"/>
            <a:ext cx="10370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dirty="0"/>
              <a:t>DIFERENCIACIÓN DE LA INNOVACIÓN QUE DESARROLLA LA PERSONA POSTULADA</a:t>
            </a:r>
          </a:p>
        </p:txBody>
      </p:sp>
    </p:spTree>
    <p:extLst>
      <p:ext uri="{BB962C8B-B14F-4D97-AF65-F5344CB8AC3E}">
        <p14:creationId xmlns:p14="http://schemas.microsoft.com/office/powerpoint/2010/main" val="4146897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EEA303A-6240-9EB9-F703-5B3EAECF8994}"/>
              </a:ext>
            </a:extLst>
          </p:cNvPr>
          <p:cNvSpPr txBox="1"/>
          <p:nvPr/>
        </p:nvSpPr>
        <p:spPr>
          <a:xfrm>
            <a:off x="274085" y="76431"/>
            <a:ext cx="11643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CREACIÓN DE VALOR/IMPACTOS ECONÓMICOS, SOCIALES Y/O AMBIENTALES DE LA INNOVACIÓN QUE DESARROLLA LA </a:t>
            </a:r>
            <a:r>
              <a:rPr lang="es-CL" sz="2400"/>
              <a:t>PERSONA POSTULADA.</a:t>
            </a:r>
            <a:endParaRPr lang="es-CL" sz="2400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A203983-8BA7-707D-F415-CE1021C39846}"/>
              </a:ext>
            </a:extLst>
          </p:cNvPr>
          <p:cNvSpPr txBox="1"/>
          <p:nvPr/>
        </p:nvSpPr>
        <p:spPr>
          <a:xfrm>
            <a:off x="1954306" y="2017059"/>
            <a:ext cx="65516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/>
              <a:t>Indicar impactos efectivamente logrados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/>
              <a:t>Incluir impacto en la región del Biobío, con indicadores o cifras. </a:t>
            </a:r>
          </a:p>
        </p:txBody>
      </p:sp>
    </p:spTree>
    <p:extLst>
      <p:ext uri="{BB962C8B-B14F-4D97-AF65-F5344CB8AC3E}">
        <p14:creationId xmlns:p14="http://schemas.microsoft.com/office/powerpoint/2010/main" val="3760768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EEA303A-6240-9EB9-F703-5B3EAECF8994}"/>
              </a:ext>
            </a:extLst>
          </p:cNvPr>
          <p:cNvSpPr txBox="1"/>
          <p:nvPr/>
        </p:nvSpPr>
        <p:spPr>
          <a:xfrm>
            <a:off x="291227" y="85956"/>
            <a:ext cx="107958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ELEMENTOS DE LA CARRERA O ROL DE LA PERSONA POSTULADA QUE SIRVEN DE INSPIRACIÓN Y EJEMPLO </a:t>
            </a:r>
            <a:r>
              <a:rPr lang="es-CL" sz="2400"/>
              <a:t>PARA OTROS.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2422542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EEA303A-6240-9EB9-F703-5B3EAECF8994}"/>
              </a:ext>
            </a:extLst>
          </p:cNvPr>
          <p:cNvSpPr txBox="1"/>
          <p:nvPr/>
        </p:nvSpPr>
        <p:spPr>
          <a:xfrm>
            <a:off x="300752" y="85956"/>
            <a:ext cx="9237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PUEDE AGREGAR 2 LÁMINAS ADICIONALES 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4DAF858-E6DC-6A1B-2DAD-A154C7ED931B}"/>
              </a:ext>
            </a:extLst>
          </p:cNvPr>
          <p:cNvSpPr txBox="1"/>
          <p:nvPr/>
        </p:nvSpPr>
        <p:spPr>
          <a:xfrm>
            <a:off x="4290332" y="2714625"/>
            <a:ext cx="2848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highlight>
                  <a:srgbClr val="FFFF00"/>
                </a:highlight>
              </a:rPr>
              <a:t>Máximo 8 láminas + Portada</a:t>
            </a:r>
          </a:p>
        </p:txBody>
      </p:sp>
    </p:spTree>
    <p:extLst>
      <p:ext uri="{BB962C8B-B14F-4D97-AF65-F5344CB8AC3E}">
        <p14:creationId xmlns:p14="http://schemas.microsoft.com/office/powerpoint/2010/main" val="19265743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8731</TotalTime>
  <Words>114</Words>
  <Application>Microsoft Office PowerPoint</Application>
  <PresentationFormat>Panorámica</PresentationFormat>
  <Paragraphs>22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Estratégico para potenciar la Oficina Santiago de la UdeC</dc:title>
  <dc:creator>marcela angulo</dc:creator>
  <cp:lastModifiedBy>Paola Vilugrón CPC Biobío</cp:lastModifiedBy>
  <cp:revision>135</cp:revision>
  <dcterms:created xsi:type="dcterms:W3CDTF">2019-02-27T20:13:09Z</dcterms:created>
  <dcterms:modified xsi:type="dcterms:W3CDTF">2025-06-17T14:27:18Z</dcterms:modified>
</cp:coreProperties>
</file>