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60" r:id="rId3"/>
  </p:sldMasterIdLst>
  <p:notesMasterIdLst>
    <p:notesMasterId r:id="rId10"/>
  </p:notesMasterIdLst>
  <p:sldIdLst>
    <p:sldId id="327" r:id="rId4"/>
    <p:sldId id="397" r:id="rId5"/>
    <p:sldId id="398" r:id="rId6"/>
    <p:sldId id="399" r:id="rId7"/>
    <p:sldId id="401" r:id="rId8"/>
    <p:sldId id="402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41CD4"/>
    <a:srgbClr val="F9FEDE"/>
    <a:srgbClr val="ECF1BB"/>
    <a:srgbClr val="E6E4C6"/>
    <a:srgbClr val="E6C6E1"/>
    <a:srgbClr val="008080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8518BC-714A-4EFD-9812-1964AD1D1085}" v="14" dt="2026-06-01T20:52:56.9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2" autoAdjust="0"/>
    <p:restoredTop sz="94364" autoAdjust="0"/>
  </p:normalViewPr>
  <p:slideViewPr>
    <p:cSldViewPr snapToGrid="0">
      <p:cViewPr varScale="1">
        <p:scale>
          <a:sx n="59" d="100"/>
          <a:sy n="59" d="100"/>
        </p:scale>
        <p:origin x="88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a Alejandra Angulo González" userId="a7a90800-c2c5-4042-bac4-e28d31b9ce29" providerId="ADAL" clId="{A63D15D6-4BA8-423B-BDEE-9668060C6A35}"/>
    <pc:docChg chg="custSel modSld">
      <pc:chgData name="Marcela Alejandra Angulo González" userId="a7a90800-c2c5-4042-bac4-e28d31b9ce29" providerId="ADAL" clId="{A63D15D6-4BA8-423B-BDEE-9668060C6A35}" dt="2026-06-01T20:56:28.637" v="1089" actId="20577"/>
      <pc:docMkLst>
        <pc:docMk/>
      </pc:docMkLst>
      <pc:sldChg chg="addSp delSp modSp mod">
        <pc:chgData name="Marcela Alejandra Angulo González" userId="a7a90800-c2c5-4042-bac4-e28d31b9ce29" providerId="ADAL" clId="{A63D15D6-4BA8-423B-BDEE-9668060C6A35}" dt="2026-06-01T20:56:28.637" v="1089" actId="20577"/>
        <pc:sldMkLst>
          <pc:docMk/>
          <pc:sldMk cId="4086494182" sldId="327"/>
        </pc:sldMkLst>
        <pc:spChg chg="mod">
          <ac:chgData name="Marcela Alejandra Angulo González" userId="a7a90800-c2c5-4042-bac4-e28d31b9ce29" providerId="ADAL" clId="{A63D15D6-4BA8-423B-BDEE-9668060C6A35}" dt="2026-06-01T20:56:28.637" v="1089" actId="20577"/>
          <ac:spMkLst>
            <pc:docMk/>
            <pc:sldMk cId="4086494182" sldId="327"/>
            <ac:spMk id="2" creationId="{88F2DB2B-B1A3-45F3-9C23-649D62C5F599}"/>
          </ac:spMkLst>
        </pc:spChg>
        <pc:picChg chg="add mod">
          <ac:chgData name="Marcela Alejandra Angulo González" userId="a7a90800-c2c5-4042-bac4-e28d31b9ce29" providerId="ADAL" clId="{A63D15D6-4BA8-423B-BDEE-9668060C6A35}" dt="2026-06-01T20:53:36.528" v="776" actId="1076"/>
          <ac:picMkLst>
            <pc:docMk/>
            <pc:sldMk cId="4086494182" sldId="327"/>
            <ac:picMk id="4" creationId="{15CAA64D-4D1A-6A0C-52D2-5F438CE551BF}"/>
          </ac:picMkLst>
        </pc:picChg>
        <pc:picChg chg="del">
          <ac:chgData name="Marcela Alejandra Angulo González" userId="a7a90800-c2c5-4042-bac4-e28d31b9ce29" providerId="ADAL" clId="{A63D15D6-4BA8-423B-BDEE-9668060C6A35}" dt="2026-06-01T20:41:17.707" v="0" actId="478"/>
          <ac:picMkLst>
            <pc:docMk/>
            <pc:sldMk cId="4086494182" sldId="327"/>
            <ac:picMk id="1026" creationId="{FDB16BB3-5DBF-D6D3-1FD1-C8AA6A06B0F2}"/>
          </ac:picMkLst>
        </pc:picChg>
      </pc:sldChg>
      <pc:sldChg chg="addSp delSp modSp mod">
        <pc:chgData name="Marcela Alejandra Angulo González" userId="a7a90800-c2c5-4042-bac4-e28d31b9ce29" providerId="ADAL" clId="{A63D15D6-4BA8-423B-BDEE-9668060C6A35}" dt="2026-06-01T20:49:35.879" v="523" actId="1076"/>
        <pc:sldMkLst>
          <pc:docMk/>
          <pc:sldMk cId="636635923" sldId="397"/>
        </pc:sldMkLst>
        <pc:spChg chg="add del">
          <ac:chgData name="Marcela Alejandra Angulo González" userId="a7a90800-c2c5-4042-bac4-e28d31b9ce29" providerId="ADAL" clId="{A63D15D6-4BA8-423B-BDEE-9668060C6A35}" dt="2026-06-01T20:41:51.209" v="7" actId="478"/>
          <ac:spMkLst>
            <pc:docMk/>
            <pc:sldMk cId="636635923" sldId="397"/>
            <ac:spMk id="4" creationId="{1AE149E2-A3F0-62B2-296D-DC98D1B37F8D}"/>
          </ac:spMkLst>
        </pc:spChg>
        <pc:spChg chg="add mod">
          <ac:chgData name="Marcela Alejandra Angulo González" userId="a7a90800-c2c5-4042-bac4-e28d31b9ce29" providerId="ADAL" clId="{A63D15D6-4BA8-423B-BDEE-9668060C6A35}" dt="2026-06-01T20:49:35.879" v="523" actId="1076"/>
          <ac:spMkLst>
            <pc:docMk/>
            <pc:sldMk cId="636635923" sldId="397"/>
            <ac:spMk id="7" creationId="{53D957AE-80B2-88F7-30C4-853D5A5CA47E}"/>
          </ac:spMkLst>
        </pc:spChg>
        <pc:picChg chg="add mod">
          <ac:chgData name="Marcela Alejandra Angulo González" userId="a7a90800-c2c5-4042-bac4-e28d31b9ce29" providerId="ADAL" clId="{A63D15D6-4BA8-423B-BDEE-9668060C6A35}" dt="2026-06-01T20:42:10.128" v="12" actId="1076"/>
          <ac:picMkLst>
            <pc:docMk/>
            <pc:sldMk cId="636635923" sldId="397"/>
            <ac:picMk id="5" creationId="{3C85684B-B179-5F83-8834-2BCFA96DCB48}"/>
          </ac:picMkLst>
        </pc:picChg>
        <pc:picChg chg="del">
          <ac:chgData name="Marcela Alejandra Angulo González" userId="a7a90800-c2c5-4042-bac4-e28d31b9ce29" providerId="ADAL" clId="{A63D15D6-4BA8-423B-BDEE-9668060C6A35}" dt="2026-06-01T20:41:46.250" v="5" actId="478"/>
          <ac:picMkLst>
            <pc:docMk/>
            <pc:sldMk cId="636635923" sldId="397"/>
            <ac:picMk id="1026" creationId="{FDB16BB3-5DBF-D6D3-1FD1-C8AA6A06B0F2}"/>
          </ac:picMkLst>
        </pc:picChg>
      </pc:sldChg>
      <pc:sldChg chg="addSp delSp modSp mod">
        <pc:chgData name="Marcela Alejandra Angulo González" userId="a7a90800-c2c5-4042-bac4-e28d31b9ce29" providerId="ADAL" clId="{A63D15D6-4BA8-423B-BDEE-9668060C6A35}" dt="2026-06-01T20:54:37.182" v="919" actId="20577"/>
        <pc:sldMkLst>
          <pc:docMk/>
          <pc:sldMk cId="4146897951" sldId="398"/>
        </pc:sldMkLst>
        <pc:spChg chg="add mod">
          <ac:chgData name="Marcela Alejandra Angulo González" userId="a7a90800-c2c5-4042-bac4-e28d31b9ce29" providerId="ADAL" clId="{A63D15D6-4BA8-423B-BDEE-9668060C6A35}" dt="2026-06-01T20:54:37.182" v="919" actId="20577"/>
          <ac:spMkLst>
            <pc:docMk/>
            <pc:sldMk cId="4146897951" sldId="398"/>
            <ac:spMk id="6" creationId="{AB3EADFC-3D26-AC4E-BDE0-AA2EDB56C483}"/>
          </ac:spMkLst>
        </pc:spChg>
        <pc:picChg chg="add del mod">
          <ac:chgData name="Marcela Alejandra Angulo González" userId="a7a90800-c2c5-4042-bac4-e28d31b9ce29" providerId="ADAL" clId="{A63D15D6-4BA8-423B-BDEE-9668060C6A35}" dt="2026-06-01T20:42:19.688" v="15" actId="478"/>
          <ac:picMkLst>
            <pc:docMk/>
            <pc:sldMk cId="4146897951" sldId="398"/>
            <ac:picMk id="2" creationId="{101E7352-D588-E789-2168-FE51DF38E685}"/>
          </ac:picMkLst>
        </pc:picChg>
        <pc:picChg chg="add mod">
          <ac:chgData name="Marcela Alejandra Angulo González" userId="a7a90800-c2c5-4042-bac4-e28d31b9ce29" providerId="ADAL" clId="{A63D15D6-4BA8-423B-BDEE-9668060C6A35}" dt="2026-06-01T20:42:25.082" v="16"/>
          <ac:picMkLst>
            <pc:docMk/>
            <pc:sldMk cId="4146897951" sldId="398"/>
            <ac:picMk id="4" creationId="{E4E8849C-3C48-E6DE-961E-DF1C8C7EDEF2}"/>
          </ac:picMkLst>
        </pc:picChg>
        <pc:picChg chg="del">
          <ac:chgData name="Marcela Alejandra Angulo González" userId="a7a90800-c2c5-4042-bac4-e28d31b9ce29" providerId="ADAL" clId="{A63D15D6-4BA8-423B-BDEE-9668060C6A35}" dt="2026-06-01T20:42:14.188" v="13" actId="478"/>
          <ac:picMkLst>
            <pc:docMk/>
            <pc:sldMk cId="4146897951" sldId="398"/>
            <ac:picMk id="1026" creationId="{FDB16BB3-5DBF-D6D3-1FD1-C8AA6A06B0F2}"/>
          </ac:picMkLst>
        </pc:picChg>
      </pc:sldChg>
      <pc:sldChg chg="addSp delSp modSp mod">
        <pc:chgData name="Marcela Alejandra Angulo González" userId="a7a90800-c2c5-4042-bac4-e28d31b9ce29" providerId="ADAL" clId="{A63D15D6-4BA8-423B-BDEE-9668060C6A35}" dt="2026-06-01T20:47:13.464" v="353" actId="20577"/>
        <pc:sldMkLst>
          <pc:docMk/>
          <pc:sldMk cId="3760768252" sldId="399"/>
        </pc:sldMkLst>
        <pc:spChg chg="mod">
          <ac:chgData name="Marcela Alejandra Angulo González" userId="a7a90800-c2c5-4042-bac4-e28d31b9ce29" providerId="ADAL" clId="{A63D15D6-4BA8-423B-BDEE-9668060C6A35}" dt="2026-06-01T20:46:53.759" v="349" actId="20578"/>
          <ac:spMkLst>
            <pc:docMk/>
            <pc:sldMk cId="3760768252" sldId="399"/>
            <ac:spMk id="2" creationId="{4A203983-8BA7-707D-F415-CE1021C39846}"/>
          </ac:spMkLst>
        </pc:spChg>
        <pc:spChg chg="add mod">
          <ac:chgData name="Marcela Alejandra Angulo González" userId="a7a90800-c2c5-4042-bac4-e28d31b9ce29" providerId="ADAL" clId="{A63D15D6-4BA8-423B-BDEE-9668060C6A35}" dt="2026-06-01T20:47:13.464" v="353" actId="20577"/>
          <ac:spMkLst>
            <pc:docMk/>
            <pc:sldMk cId="3760768252" sldId="399"/>
            <ac:spMk id="6" creationId="{49EBB64F-79DB-7FB4-CBD1-C517354F4B6B}"/>
          </ac:spMkLst>
        </pc:spChg>
        <pc:picChg chg="add mod">
          <ac:chgData name="Marcela Alejandra Angulo González" userId="a7a90800-c2c5-4042-bac4-e28d31b9ce29" providerId="ADAL" clId="{A63D15D6-4BA8-423B-BDEE-9668060C6A35}" dt="2026-06-01T20:42:29.315" v="18"/>
          <ac:picMkLst>
            <pc:docMk/>
            <pc:sldMk cId="3760768252" sldId="399"/>
            <ac:picMk id="4" creationId="{2630A71A-F385-1DDB-D985-0D83F451B1CE}"/>
          </ac:picMkLst>
        </pc:picChg>
        <pc:picChg chg="del">
          <ac:chgData name="Marcela Alejandra Angulo González" userId="a7a90800-c2c5-4042-bac4-e28d31b9ce29" providerId="ADAL" clId="{A63D15D6-4BA8-423B-BDEE-9668060C6A35}" dt="2026-06-01T20:42:27.759" v="17" actId="478"/>
          <ac:picMkLst>
            <pc:docMk/>
            <pc:sldMk cId="3760768252" sldId="399"/>
            <ac:picMk id="1026" creationId="{FDB16BB3-5DBF-D6D3-1FD1-C8AA6A06B0F2}"/>
          </ac:picMkLst>
        </pc:picChg>
      </pc:sldChg>
      <pc:sldChg chg="addSp delSp modSp mod">
        <pc:chgData name="Marcela Alejandra Angulo González" userId="a7a90800-c2c5-4042-bac4-e28d31b9ce29" providerId="ADAL" clId="{A63D15D6-4BA8-423B-BDEE-9668060C6A35}" dt="2026-06-01T20:55:24.357" v="965" actId="20577"/>
        <pc:sldMkLst>
          <pc:docMk/>
          <pc:sldMk cId="2422542160" sldId="401"/>
        </pc:sldMkLst>
        <pc:spChg chg="add mod">
          <ac:chgData name="Marcela Alejandra Angulo González" userId="a7a90800-c2c5-4042-bac4-e28d31b9ce29" providerId="ADAL" clId="{A63D15D6-4BA8-423B-BDEE-9668060C6A35}" dt="2026-06-01T20:55:24.357" v="965" actId="20577"/>
          <ac:spMkLst>
            <pc:docMk/>
            <pc:sldMk cId="2422542160" sldId="401"/>
            <ac:spMk id="4" creationId="{028C2DA1-C593-32D1-1473-22040AFEA1B2}"/>
          </ac:spMkLst>
        </pc:spChg>
        <pc:picChg chg="add mod">
          <ac:chgData name="Marcela Alejandra Angulo González" userId="a7a90800-c2c5-4042-bac4-e28d31b9ce29" providerId="ADAL" clId="{A63D15D6-4BA8-423B-BDEE-9668060C6A35}" dt="2026-06-01T20:51:34.287" v="664"/>
          <ac:picMkLst>
            <pc:docMk/>
            <pc:sldMk cId="2422542160" sldId="401"/>
            <ac:picMk id="5" creationId="{FB253EE5-43FD-CA00-8280-0E4B5DFA4C2C}"/>
          </ac:picMkLst>
        </pc:picChg>
        <pc:picChg chg="del">
          <ac:chgData name="Marcela Alejandra Angulo González" userId="a7a90800-c2c5-4042-bac4-e28d31b9ce29" providerId="ADAL" clId="{A63D15D6-4BA8-423B-BDEE-9668060C6A35}" dt="2026-06-01T20:51:32.226" v="663" actId="478"/>
          <ac:picMkLst>
            <pc:docMk/>
            <pc:sldMk cId="2422542160" sldId="401"/>
            <ac:picMk id="1026" creationId="{FDB16BB3-5DBF-D6D3-1FD1-C8AA6A06B0F2}"/>
          </ac:picMkLst>
        </pc:picChg>
      </pc:sldChg>
      <pc:sldChg chg="addSp delSp modSp">
        <pc:chgData name="Marcela Alejandra Angulo González" userId="a7a90800-c2c5-4042-bac4-e28d31b9ce29" providerId="ADAL" clId="{A63D15D6-4BA8-423B-BDEE-9668060C6A35}" dt="2026-06-01T20:51:41.080" v="666"/>
        <pc:sldMkLst>
          <pc:docMk/>
          <pc:sldMk cId="1926574366" sldId="402"/>
        </pc:sldMkLst>
        <pc:picChg chg="add mod">
          <ac:chgData name="Marcela Alejandra Angulo González" userId="a7a90800-c2c5-4042-bac4-e28d31b9ce29" providerId="ADAL" clId="{A63D15D6-4BA8-423B-BDEE-9668060C6A35}" dt="2026-06-01T20:51:41.080" v="666"/>
          <ac:picMkLst>
            <pc:docMk/>
            <pc:sldMk cId="1926574366" sldId="402"/>
            <ac:picMk id="4" creationId="{5DCF8132-B80D-2A5F-ACF0-2660492E9D46}"/>
          </ac:picMkLst>
        </pc:picChg>
        <pc:picChg chg="del">
          <ac:chgData name="Marcela Alejandra Angulo González" userId="a7a90800-c2c5-4042-bac4-e28d31b9ce29" providerId="ADAL" clId="{A63D15D6-4BA8-423B-BDEE-9668060C6A35}" dt="2026-06-01T20:51:39.233" v="665" actId="478"/>
          <ac:picMkLst>
            <pc:docMk/>
            <pc:sldMk cId="1926574366" sldId="402"/>
            <ac:picMk id="1026" creationId="{FDB16BB3-5DBF-D6D3-1FD1-C8AA6A06B0F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30B89B-E835-441A-B1F7-DED687DC129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DCB508-C5B8-4799-9C97-071D9111811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400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1534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48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72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35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5489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DCB508-C5B8-4799-9C97-071D911181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088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3127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8853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665001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737577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61230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0297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0600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90108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08563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22007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983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26103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39331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323921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39904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900323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77574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3719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9021603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439051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048077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87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7186184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930397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124817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60723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56963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343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05874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2200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32681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2443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4967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28A3A-4C8B-44F7-AE3B-76FF3D04D226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BAD24-1E7B-4B34-98D7-1C20A398974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9863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75EF8-47E7-431C-B00C-54DA8CA40F5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E95F2-96C4-4B92-98DF-D4EF6A75F6E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55540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24E273-555F-4D4F-A3AA-1A1722D7D8F1}" type="datetimeFigureOut">
              <a:rPr lang="es-CL" smtClean="0"/>
              <a:t>01-06-2026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BB46EE-DC3E-44DD-9D57-AE7ACCC289C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0754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8F2DB2B-B1A3-45F3-9C23-649D62C5F599}"/>
              </a:ext>
            </a:extLst>
          </p:cNvPr>
          <p:cNvSpPr txBox="1"/>
          <p:nvPr/>
        </p:nvSpPr>
        <p:spPr>
          <a:xfrm>
            <a:off x="1464568" y="1983760"/>
            <a:ext cx="92628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CL" sz="3200" b="1" dirty="0"/>
          </a:p>
          <a:p>
            <a:pPr algn="ctr"/>
            <a:r>
              <a:rPr lang="es-CL" sz="3200" b="1" dirty="0">
                <a:solidFill>
                  <a:srgbClr val="0070C0"/>
                </a:solidFill>
              </a:rPr>
              <a:t>PREMIO A LA INNOVACIÓN 2026</a:t>
            </a:r>
          </a:p>
          <a:p>
            <a:pPr algn="ctr"/>
            <a:r>
              <a:rPr lang="es-CL" sz="3200" b="1" dirty="0">
                <a:solidFill>
                  <a:srgbClr val="0070C0"/>
                </a:solidFill>
              </a:rPr>
              <a:t>CATEGORÍA GRAN EMPRESA O INSTITUCIÓN</a:t>
            </a:r>
          </a:p>
          <a:p>
            <a:pPr algn="ctr"/>
            <a:endParaRPr lang="es-CL" sz="3200" b="1" dirty="0"/>
          </a:p>
          <a:p>
            <a:pPr algn="ctr"/>
            <a:endParaRPr lang="es-CL" sz="3200" b="1" dirty="0"/>
          </a:p>
          <a:p>
            <a:pPr algn="ctr"/>
            <a:endParaRPr lang="es-CL" sz="3200" b="1" dirty="0"/>
          </a:p>
          <a:p>
            <a:pPr algn="ctr"/>
            <a:r>
              <a:rPr lang="es-CL" sz="3200" b="1"/>
              <a:t>NOMBRE EMPRESA/INSTITUCIÓN</a:t>
            </a:r>
            <a:endParaRPr lang="es-CL" sz="3200" b="1" dirty="0"/>
          </a:p>
          <a:p>
            <a:pPr algn="ctr"/>
            <a:r>
              <a:rPr lang="es-CL" sz="3200" b="1" dirty="0"/>
              <a:t>Nombre proyecto o Innovación postulada</a:t>
            </a:r>
          </a:p>
          <a:p>
            <a:pPr algn="ctr"/>
            <a:endParaRPr lang="es-CL" sz="3200" b="1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15CAA64D-4D1A-6A0C-52D2-5F438CE551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1734" y="833756"/>
            <a:ext cx="4554528" cy="1269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494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6413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/>
              <a:t>DESCRIPCIÓN DE LA INNOVACIÓN (</a:t>
            </a:r>
            <a:r>
              <a:rPr lang="es-CL" sz="2400" dirty="0" err="1"/>
              <a:t>max</a:t>
            </a:r>
            <a:r>
              <a:rPr lang="es-CL" sz="2400" dirty="0"/>
              <a:t> 3 láminas)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3C85684B-B179-5F83-8834-2BCFA96DCB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53D957AE-80B2-88F7-30C4-853D5A5CA47E}"/>
              </a:ext>
            </a:extLst>
          </p:cNvPr>
          <p:cNvSpPr txBox="1"/>
          <p:nvPr/>
        </p:nvSpPr>
        <p:spPr>
          <a:xfrm>
            <a:off x="2623457" y="2437450"/>
            <a:ext cx="6096000" cy="23589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postulaciones pueden estar asociadas a innovaciones de procesos, de productos o servicios, la creación de bienes públicos innovadores, o el aporte a la creación de ecosistema y cultura de innovación en la región.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Describa la innovación, incluyendo información técnica en lenguaje sencillo, imágenes, reportes de prensa u otros.</a:t>
            </a:r>
          </a:p>
        </p:txBody>
      </p:sp>
    </p:spTree>
    <p:extLst>
      <p:ext uri="{BB962C8B-B14F-4D97-AF65-F5344CB8AC3E}">
        <p14:creationId xmlns:p14="http://schemas.microsoft.com/office/powerpoint/2010/main" val="636635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5121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/>
              <a:t>DIFERENCIACIÓN/GRADO DE NOVEDAD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4E8849C-3C48-E6DE-961E-DF1C8C7EDE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AB3EADFC-3D26-AC4E-BDE0-AA2EDB56C483}"/>
              </a:ext>
            </a:extLst>
          </p:cNvPr>
          <p:cNvSpPr txBox="1"/>
          <p:nvPr/>
        </p:nvSpPr>
        <p:spPr>
          <a:xfrm>
            <a:off x="2384224" y="2125035"/>
            <a:ext cx="7282290" cy="39319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Diferenciación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 la originalidad de la solución desarrollada por la empresa o institución, sea ésta una innovación de procesos, productos o servicios; se considerará el grado de novedad, privilegiando a aquellas innovaciones que han sido generadas en Chile (nuevo para el mundo) o son resultado de adaptaciones de tecnología foránea que son las primeras en implementarse o comercializarse en el país (nuevo para Chile), especialmente si cuentan con activos de propiedad intelectual como patentes, modelos de utilidad, secreto industrial, variedades vegetales, derechos de autor, marcas u otros.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Describa claramente los atributos que diferencian a la innovación postulada de otras iniciativas.</a:t>
            </a:r>
          </a:p>
          <a:p>
            <a:pPr marL="226695" algn="just">
              <a:lnSpc>
                <a:spcPct val="107000"/>
              </a:lnSpc>
              <a:buNone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4146897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7163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400" dirty="0"/>
              <a:t>CREACIÓN DE VALOR/IMPACTOS ECONÓMICOS, SOCIALES Y/O AMBIENTALES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A203983-8BA7-707D-F415-CE1021C39846}"/>
              </a:ext>
            </a:extLst>
          </p:cNvPr>
          <p:cNvSpPr txBox="1"/>
          <p:nvPr/>
        </p:nvSpPr>
        <p:spPr>
          <a:xfrm>
            <a:off x="2052277" y="5094691"/>
            <a:ext cx="88066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630A71A-F385-1DDB-D985-0D83F451B1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9EBB64F-79DB-7FB4-CBD1-C517354F4B6B}"/>
              </a:ext>
            </a:extLst>
          </p:cNvPr>
          <p:cNvSpPr txBox="1"/>
          <p:nvPr/>
        </p:nvSpPr>
        <p:spPr>
          <a:xfrm>
            <a:off x="2052277" y="1547940"/>
            <a:ext cx="7516266" cy="45499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6695" algn="just">
              <a:lnSpc>
                <a:spcPct val="107000"/>
              </a:lnSpc>
              <a:buNone/>
            </a:pPr>
            <a:endParaRPr lang="es-C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Creación de valor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valorarán los beneficios que genera la iniciativa o solución en el mercado y la sociedad en forma concreta y medible, tanto en valor económico, como en otros tipos de impactos en el ámbito social y ambiental. Este valor debe ser claramente demostrable en el territorio de la Región del Biobío, al menos. También se tomará en cuenta el potencial de escalamiento, que proyecte esos beneficios a nuevos sectores, territorios o mercados.</a:t>
            </a:r>
            <a:r>
              <a:rPr lang="es-CL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/>
              <a:t>Indicar impactos efectivamente logrados – entregando información oficial y verificable (% de implementación, </a:t>
            </a:r>
            <a:r>
              <a:rPr lang="es-CL" dirty="0" err="1"/>
              <a:t>n°</a:t>
            </a:r>
            <a:r>
              <a:rPr lang="es-CL" dirty="0"/>
              <a:t> de usuarios, ahorros obtenidos,  mejoras de productividad, reducción de emisiones, reducción de agua y residuos, ventas, empleos creados u otros).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L" dirty="0"/>
              <a:t>Detallar impacto en la región del Biobío, con indicadores o cifras. 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endParaRPr lang="es-CL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768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237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COLABORACIÓN CON OTROS ACTORES DEL ECOSISTEMA DE INNOVACIÓN Y EMPRENDIMIENTO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28C2DA1-C593-32D1-1473-22040AFEA1B2}"/>
              </a:ext>
            </a:extLst>
          </p:cNvPr>
          <p:cNvSpPr txBox="1"/>
          <p:nvPr/>
        </p:nvSpPr>
        <p:spPr>
          <a:xfrm>
            <a:off x="2819400" y="2500316"/>
            <a:ext cx="6096000" cy="32480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Colaboración</a:t>
            </a: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se valorará el nivel de colaboración que tuvo la empresa o institución en el desarrollo de su innovación con otros actores, tales como clientes, proveedores, otras empresas, universidades o centros tecnológicos, emprendedores, incubadoras o aceleradoras, organizaciones no gubernamentales, etc.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es-CL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s-CL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Incluya las organizaciones que efectivamente han sido parte de la iniciativa postulada, pudiendo incluir sus logotipos, imágenes, reportes de prensa, testimonios u otros.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B253EE5-43FD-CA00-8280-0E4B5DFA4C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54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9EEA303A-6240-9EB9-F703-5B3EAECF8994}"/>
              </a:ext>
            </a:extLst>
          </p:cNvPr>
          <p:cNvSpPr txBox="1"/>
          <p:nvPr/>
        </p:nvSpPr>
        <p:spPr>
          <a:xfrm>
            <a:off x="310277" y="285981"/>
            <a:ext cx="9237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dirty="0"/>
              <a:t>PUEDE AGREGAR 2 LÁMINAS ADICIONALES – LIBRE  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5A7ED30-7627-B6F6-326A-D458A4BADEA0}"/>
              </a:ext>
            </a:extLst>
          </p:cNvPr>
          <p:cNvSpPr txBox="1"/>
          <p:nvPr/>
        </p:nvSpPr>
        <p:spPr>
          <a:xfrm>
            <a:off x="4310743" y="2830286"/>
            <a:ext cx="28489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dirty="0">
                <a:highlight>
                  <a:srgbClr val="FFFF00"/>
                </a:highlight>
              </a:rPr>
              <a:t>Máximo 8 láminas + Portada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DCF8132-B80D-2A5F-ACF0-2660492E9D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5750" y="285981"/>
            <a:ext cx="1655973" cy="461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5743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8730</TotalTime>
  <Words>466</Words>
  <Application>Microsoft Office PowerPoint</Application>
  <PresentationFormat>Panorámica</PresentationFormat>
  <Paragraphs>36</Paragraphs>
  <Slides>6</Slides>
  <Notes>6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Tema de Office</vt:lpstr>
      <vt:lpstr>1_Diseño personalizado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 Estratégico para potenciar la Oficina Santiago de la UdeC</dc:title>
  <dc:creator>marcela angulo</dc:creator>
  <cp:lastModifiedBy>Marcela Alejandra Angulo González</cp:lastModifiedBy>
  <cp:revision>131</cp:revision>
  <dcterms:created xsi:type="dcterms:W3CDTF">2019-02-27T20:13:09Z</dcterms:created>
  <dcterms:modified xsi:type="dcterms:W3CDTF">2026-06-01T20:56:34Z</dcterms:modified>
</cp:coreProperties>
</file>