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0"/>
  </p:notesMasterIdLst>
  <p:sldIdLst>
    <p:sldId id="327" r:id="rId4"/>
    <p:sldId id="397" r:id="rId5"/>
    <p:sldId id="398" r:id="rId6"/>
    <p:sldId id="399" r:id="rId7"/>
    <p:sldId id="401" r:id="rId8"/>
    <p:sldId id="402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1CD4"/>
    <a:srgbClr val="F9FEDE"/>
    <a:srgbClr val="ECF1BB"/>
    <a:srgbClr val="E6E4C6"/>
    <a:srgbClr val="E6C6E1"/>
    <a:srgbClr val="0080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1F3B20-82AE-4FAF-9557-51BC9C719530}" v="8" dt="2026-06-01T21:18:13.9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4364" autoAdjust="0"/>
  </p:normalViewPr>
  <p:slideViewPr>
    <p:cSldViewPr snapToGrid="0">
      <p:cViewPr varScale="1">
        <p:scale>
          <a:sx n="58" d="100"/>
          <a:sy n="58" d="100"/>
        </p:scale>
        <p:origin x="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a Alejandra Angulo González" userId="a7a90800-c2c5-4042-bac4-e28d31b9ce29" providerId="ADAL" clId="{A63D15D6-4BA8-423B-BDEE-9668060C6A35}"/>
    <pc:docChg chg="undo custSel modSld">
      <pc:chgData name="Marcela Alejandra Angulo González" userId="a7a90800-c2c5-4042-bac4-e28d31b9ce29" providerId="ADAL" clId="{A63D15D6-4BA8-423B-BDEE-9668060C6A35}" dt="2026-06-01T21:21:39.768" v="741" actId="20577"/>
      <pc:docMkLst>
        <pc:docMk/>
      </pc:docMkLst>
      <pc:sldChg chg="addSp delSp modSp mod">
        <pc:chgData name="Marcela Alejandra Angulo González" userId="a7a90800-c2c5-4042-bac4-e28d31b9ce29" providerId="ADAL" clId="{A63D15D6-4BA8-423B-BDEE-9668060C6A35}" dt="2026-06-01T21:17:40.071" v="486"/>
        <pc:sldMkLst>
          <pc:docMk/>
          <pc:sldMk cId="4086494182" sldId="327"/>
        </pc:sldMkLst>
        <pc:spChg chg="mod">
          <ac:chgData name="Marcela Alejandra Angulo González" userId="a7a90800-c2c5-4042-bac4-e28d31b9ce29" providerId="ADAL" clId="{A63D15D6-4BA8-423B-BDEE-9668060C6A35}" dt="2026-06-01T21:00:25.944" v="95" actId="108"/>
          <ac:spMkLst>
            <pc:docMk/>
            <pc:sldMk cId="4086494182" sldId="327"/>
            <ac:spMk id="2" creationId="{88F2DB2B-B1A3-45F3-9C23-649D62C5F599}"/>
          </ac:spMkLst>
        </pc:spChg>
        <pc:picChg chg="add mod">
          <ac:chgData name="Marcela Alejandra Angulo González" userId="a7a90800-c2c5-4042-bac4-e28d31b9ce29" providerId="ADAL" clId="{A63D15D6-4BA8-423B-BDEE-9668060C6A35}" dt="2026-06-01T21:17:40.071" v="486"/>
          <ac:picMkLst>
            <pc:docMk/>
            <pc:sldMk cId="4086494182" sldId="327"/>
            <ac:picMk id="3" creationId="{A4D149AA-F9C1-5440-E685-56748095EAFF}"/>
          </ac:picMkLst>
        </pc:picChg>
        <pc:picChg chg="del">
          <ac:chgData name="Marcela Alejandra Angulo González" userId="a7a90800-c2c5-4042-bac4-e28d31b9ce29" providerId="ADAL" clId="{A63D15D6-4BA8-423B-BDEE-9668060C6A35}" dt="2026-06-01T20:59:47.514" v="0" actId="478"/>
          <ac:picMkLst>
            <pc:docMk/>
            <pc:sldMk cId="4086494182" sldId="327"/>
            <ac:picMk id="9" creationId="{946F171A-1259-F286-9743-5BBD66FA512B}"/>
          </ac:picMkLst>
        </pc:picChg>
      </pc:sldChg>
      <pc:sldChg chg="addSp modSp mod">
        <pc:chgData name="Marcela Alejandra Angulo González" userId="a7a90800-c2c5-4042-bac4-e28d31b9ce29" providerId="ADAL" clId="{A63D15D6-4BA8-423B-BDEE-9668060C6A35}" dt="2026-06-01T21:19:54.417" v="506" actId="20577"/>
        <pc:sldMkLst>
          <pc:docMk/>
          <pc:sldMk cId="636635923" sldId="397"/>
        </pc:sldMkLst>
        <pc:spChg chg="add mod">
          <ac:chgData name="Marcela Alejandra Angulo González" userId="a7a90800-c2c5-4042-bac4-e28d31b9ce29" providerId="ADAL" clId="{A63D15D6-4BA8-423B-BDEE-9668060C6A35}" dt="2026-06-01T21:19:54.417" v="506" actId="20577"/>
          <ac:spMkLst>
            <pc:docMk/>
            <pc:sldMk cId="636635923" sldId="397"/>
            <ac:spMk id="2" creationId="{085A57B6-EB87-A739-CC7E-BD1345FAB4D2}"/>
          </ac:spMkLst>
        </pc:spChg>
        <pc:spChg chg="mod">
          <ac:chgData name="Marcela Alejandra Angulo González" userId="a7a90800-c2c5-4042-bac4-e28d31b9ce29" providerId="ADAL" clId="{A63D15D6-4BA8-423B-BDEE-9668060C6A35}" dt="2026-06-01T21:18:01.981" v="494" actId="20577"/>
          <ac:spMkLst>
            <pc:docMk/>
            <pc:sldMk cId="636635923" sldId="397"/>
            <ac:spMk id="3" creationId="{9EEA303A-6240-9EB9-F703-5B3EAECF8994}"/>
          </ac:spMkLst>
        </pc:spChg>
        <pc:picChg chg="add mod">
          <ac:chgData name="Marcela Alejandra Angulo González" userId="a7a90800-c2c5-4042-bac4-e28d31b9ce29" providerId="ADAL" clId="{A63D15D6-4BA8-423B-BDEE-9668060C6A35}" dt="2026-06-01T21:18:04.835" v="495"/>
          <ac:picMkLst>
            <pc:docMk/>
            <pc:sldMk cId="636635923" sldId="397"/>
            <ac:picMk id="4" creationId="{5BF9D0F0-234D-1826-9A12-7B9D84705395}"/>
          </ac:picMkLst>
        </pc:picChg>
      </pc:sldChg>
      <pc:sldChg chg="addSp modSp mod">
        <pc:chgData name="Marcela Alejandra Angulo González" userId="a7a90800-c2c5-4042-bac4-e28d31b9ce29" providerId="ADAL" clId="{A63D15D6-4BA8-423B-BDEE-9668060C6A35}" dt="2026-06-01T21:20:24.677" v="583" actId="20577"/>
        <pc:sldMkLst>
          <pc:docMk/>
          <pc:sldMk cId="4146897951" sldId="398"/>
        </pc:sldMkLst>
        <pc:spChg chg="mod">
          <ac:chgData name="Marcela Alejandra Angulo González" userId="a7a90800-c2c5-4042-bac4-e28d31b9ce29" providerId="ADAL" clId="{A63D15D6-4BA8-423B-BDEE-9668060C6A35}" dt="2026-06-01T21:19:07.438" v="502" actId="20577"/>
          <ac:spMkLst>
            <pc:docMk/>
            <pc:sldMk cId="4146897951" sldId="398"/>
            <ac:spMk id="3" creationId="{9EEA303A-6240-9EB9-F703-5B3EAECF8994}"/>
          </ac:spMkLst>
        </pc:spChg>
        <pc:spChg chg="add mod">
          <ac:chgData name="Marcela Alejandra Angulo González" userId="a7a90800-c2c5-4042-bac4-e28d31b9ce29" providerId="ADAL" clId="{A63D15D6-4BA8-423B-BDEE-9668060C6A35}" dt="2026-06-01T21:20:24.677" v="583" actId="20577"/>
          <ac:spMkLst>
            <pc:docMk/>
            <pc:sldMk cId="4146897951" sldId="398"/>
            <ac:spMk id="4" creationId="{44741BC6-C585-D207-4F01-2EBB18D0077E}"/>
          </ac:spMkLst>
        </pc:spChg>
        <pc:picChg chg="add mod">
          <ac:chgData name="Marcela Alejandra Angulo González" userId="a7a90800-c2c5-4042-bac4-e28d31b9ce29" providerId="ADAL" clId="{A63D15D6-4BA8-423B-BDEE-9668060C6A35}" dt="2026-06-01T21:18:06.711" v="496"/>
          <ac:picMkLst>
            <pc:docMk/>
            <pc:sldMk cId="4146897951" sldId="398"/>
            <ac:picMk id="5" creationId="{5C14A34D-9DF9-278D-75B0-16C4471EB84E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1:20:50.946" v="642" actId="20577"/>
        <pc:sldMkLst>
          <pc:docMk/>
          <pc:sldMk cId="3760768252" sldId="399"/>
        </pc:sldMkLst>
        <pc:spChg chg="del">
          <ac:chgData name="Marcela Alejandra Angulo González" userId="a7a90800-c2c5-4042-bac4-e28d31b9ce29" providerId="ADAL" clId="{A63D15D6-4BA8-423B-BDEE-9668060C6A35}" dt="2026-06-01T21:02:16.760" v="97" actId="478"/>
          <ac:spMkLst>
            <pc:docMk/>
            <pc:sldMk cId="3760768252" sldId="399"/>
            <ac:spMk id="2" creationId="{4A203983-8BA7-707D-F415-CE1021C39846}"/>
          </ac:spMkLst>
        </pc:spChg>
        <pc:spChg chg="mod">
          <ac:chgData name="Marcela Alejandra Angulo González" userId="a7a90800-c2c5-4042-bac4-e28d31b9ce29" providerId="ADAL" clId="{A63D15D6-4BA8-423B-BDEE-9668060C6A35}" dt="2026-06-01T21:14:51.393" v="424" actId="6549"/>
          <ac:spMkLst>
            <pc:docMk/>
            <pc:sldMk cId="3760768252" sldId="399"/>
            <ac:spMk id="3" creationId="{9EEA303A-6240-9EB9-F703-5B3EAECF8994}"/>
          </ac:spMkLst>
        </pc:spChg>
        <pc:spChg chg="add mod">
          <ac:chgData name="Marcela Alejandra Angulo González" userId="a7a90800-c2c5-4042-bac4-e28d31b9ce29" providerId="ADAL" clId="{A63D15D6-4BA8-423B-BDEE-9668060C6A35}" dt="2026-06-01T21:20:50.946" v="642" actId="20577"/>
          <ac:spMkLst>
            <pc:docMk/>
            <pc:sldMk cId="3760768252" sldId="399"/>
            <ac:spMk id="5" creationId="{F93A2F49-D08C-C5FC-C783-C1FBD2641E44}"/>
          </ac:spMkLst>
        </pc:spChg>
        <pc:picChg chg="add mod">
          <ac:chgData name="Marcela Alejandra Angulo González" userId="a7a90800-c2c5-4042-bac4-e28d31b9ce29" providerId="ADAL" clId="{A63D15D6-4BA8-423B-BDEE-9668060C6A35}" dt="2026-06-01T21:18:08.984" v="497"/>
          <ac:picMkLst>
            <pc:docMk/>
            <pc:sldMk cId="3760768252" sldId="399"/>
            <ac:picMk id="6" creationId="{32191400-141D-ABBF-DE7E-4CCF1C705083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1:21:39.768" v="741" actId="20577"/>
        <pc:sldMkLst>
          <pc:docMk/>
          <pc:sldMk cId="2422542160" sldId="401"/>
        </pc:sldMkLst>
        <pc:spChg chg="mod">
          <ac:chgData name="Marcela Alejandra Angulo González" userId="a7a90800-c2c5-4042-bac4-e28d31b9ce29" providerId="ADAL" clId="{A63D15D6-4BA8-423B-BDEE-9668060C6A35}" dt="2026-06-01T21:08:48.146" v="410" actId="6549"/>
          <ac:spMkLst>
            <pc:docMk/>
            <pc:sldMk cId="2422542160" sldId="401"/>
            <ac:spMk id="3" creationId="{9EEA303A-6240-9EB9-F703-5B3EAECF8994}"/>
          </ac:spMkLst>
        </pc:spChg>
        <pc:spChg chg="add mod">
          <ac:chgData name="Marcela Alejandra Angulo González" userId="a7a90800-c2c5-4042-bac4-e28d31b9ce29" providerId="ADAL" clId="{A63D15D6-4BA8-423B-BDEE-9668060C6A35}" dt="2026-06-01T21:21:39.768" v="741" actId="20577"/>
          <ac:spMkLst>
            <pc:docMk/>
            <pc:sldMk cId="2422542160" sldId="401"/>
            <ac:spMk id="4" creationId="{65D6D8E4-949D-FE66-AA05-4D3C8E641317}"/>
          </ac:spMkLst>
        </pc:spChg>
        <pc:spChg chg="add del">
          <ac:chgData name="Marcela Alejandra Angulo González" userId="a7a90800-c2c5-4042-bac4-e28d31b9ce29" providerId="ADAL" clId="{A63D15D6-4BA8-423B-BDEE-9668060C6A35}" dt="2026-06-01T21:08:18.533" v="321" actId="22"/>
          <ac:spMkLst>
            <pc:docMk/>
            <pc:sldMk cId="2422542160" sldId="401"/>
            <ac:spMk id="6" creationId="{96EC24D6-2F7E-7FBB-CB57-0EFEFDF13FF8}"/>
          </ac:spMkLst>
        </pc:spChg>
        <pc:picChg chg="add mod">
          <ac:chgData name="Marcela Alejandra Angulo González" userId="a7a90800-c2c5-4042-bac4-e28d31b9ce29" providerId="ADAL" clId="{A63D15D6-4BA8-423B-BDEE-9668060C6A35}" dt="2026-06-01T21:18:10.942" v="498"/>
          <ac:picMkLst>
            <pc:docMk/>
            <pc:sldMk cId="2422542160" sldId="401"/>
            <ac:picMk id="7" creationId="{DDEC654C-0C12-64D4-1CA9-4397B06A75D0}"/>
          </ac:picMkLst>
        </pc:picChg>
      </pc:sldChg>
      <pc:sldChg chg="addSp modSp">
        <pc:chgData name="Marcela Alejandra Angulo González" userId="a7a90800-c2c5-4042-bac4-e28d31b9ce29" providerId="ADAL" clId="{A63D15D6-4BA8-423B-BDEE-9668060C6A35}" dt="2026-06-01T21:18:13.950" v="499"/>
        <pc:sldMkLst>
          <pc:docMk/>
          <pc:sldMk cId="1926574366" sldId="402"/>
        </pc:sldMkLst>
        <pc:picChg chg="add mod">
          <ac:chgData name="Marcela Alejandra Angulo González" userId="a7a90800-c2c5-4042-bac4-e28d31b9ce29" providerId="ADAL" clId="{A63D15D6-4BA8-423B-BDEE-9668060C6A35}" dt="2026-06-01T21:18:13.950" v="499"/>
          <ac:picMkLst>
            <pc:docMk/>
            <pc:sldMk cId="1926574366" sldId="402"/>
            <ac:picMk id="4" creationId="{A9C037D2-99F5-1B33-DCB2-7035191F035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0B89B-E835-441A-B1F7-DED687DC129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CB508-C5B8-4799-9C97-071D911181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0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53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8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72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3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8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8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27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85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6500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3757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612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0297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600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0108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0856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2200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98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2610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933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2392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399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00323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77574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371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02160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3905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4807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87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18618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30397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24817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6072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696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3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587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220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268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4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496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863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554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754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8F2DB2B-B1A3-45F3-9C23-649D62C5F599}"/>
              </a:ext>
            </a:extLst>
          </p:cNvPr>
          <p:cNvSpPr txBox="1"/>
          <p:nvPr/>
        </p:nvSpPr>
        <p:spPr>
          <a:xfrm>
            <a:off x="1978877" y="2451846"/>
            <a:ext cx="9262863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3200" b="1" dirty="0"/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PREMIO A LA INNOVACIÓN 2026</a:t>
            </a:r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CATEGORÍA PERSONA INNOVADORA</a:t>
            </a:r>
          </a:p>
          <a:p>
            <a:pPr algn="ctr"/>
            <a:endParaRPr lang="es-CL" sz="3200" b="1" dirty="0"/>
          </a:p>
          <a:p>
            <a:pPr algn="ctr"/>
            <a:endParaRPr lang="es-CL" sz="3200" b="1" dirty="0"/>
          </a:p>
          <a:p>
            <a:pPr algn="ctr"/>
            <a:r>
              <a:rPr lang="es-CL" sz="3200" b="1" dirty="0"/>
              <a:t>NOMBRE PERSONA POSTULADA</a:t>
            </a:r>
          </a:p>
          <a:p>
            <a:pPr algn="ctr"/>
            <a:r>
              <a:rPr lang="es-CL" sz="3200" b="1" dirty="0"/>
              <a:t>NOMBRE DE QUIEN POSTULA </a:t>
            </a:r>
          </a:p>
          <a:p>
            <a:pPr algn="ctr"/>
            <a:endParaRPr lang="es-CL" sz="3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4D149AA-F9C1-5440-E685-56748095EA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734" y="833756"/>
            <a:ext cx="4554528" cy="12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49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11359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DESCRIPCIÓN DE LA TRAYECTORIA DE LA PERSONA POSTULADA</a:t>
            </a:r>
          </a:p>
          <a:p>
            <a:r>
              <a:rPr lang="es-CL" sz="2400" dirty="0"/>
              <a:t>CON FOCO EN LOS ULTIMOS 5 AÑOS - (máximo 3 láminas)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85A57B6-EB87-A739-CC7E-BD1345FAB4D2}"/>
              </a:ext>
            </a:extLst>
          </p:cNvPr>
          <p:cNvSpPr txBox="1"/>
          <p:nvPr/>
        </p:nvSpPr>
        <p:spPr>
          <a:xfrm>
            <a:off x="2623457" y="2437450"/>
            <a:ext cx="6096000" cy="2655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postulaciones pueden estar asociadas a </a:t>
            </a:r>
            <a:r>
              <a:rPr lang="es-CL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personas que desarrollan 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innovaciones de procesos, de productos o servicios, creación de bienes públicos innovadores, o que hacen aportes significativos a la creación de ecosistema y cultura de innovación en la región.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la trayectoria, incluyendo información relevante a la postulación, imágenes, reportes de prensa u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BF9D0F0-234D-1826-9A12-7B9D84705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3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7211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DIFERENCIACIÓN DE LA INNOVACIÓN QUE DESARROLLA </a:t>
            </a:r>
          </a:p>
          <a:p>
            <a:r>
              <a:rPr lang="es-CL" sz="2400" dirty="0"/>
              <a:t>LA PERSONA POSTULADA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4741BC6-C585-D207-4F01-2EBB18D0077E}"/>
              </a:ext>
            </a:extLst>
          </p:cNvPr>
          <p:cNvSpPr txBox="1"/>
          <p:nvPr/>
        </p:nvSpPr>
        <p:spPr>
          <a:xfrm>
            <a:off x="2928257" y="2500316"/>
            <a:ext cx="6096000" cy="2450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Diferenciación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 la originalidad de una solución desarrollada, sea ésta una innovación de procesos, productos o servicios, la creación de bienes públicos innovadores, o el aporte a la creación de ecosistema y cultura de innovación en la región.</a:t>
            </a:r>
          </a:p>
          <a:p>
            <a:pPr marL="228600" algn="just">
              <a:lnSpc>
                <a:spcPct val="107000"/>
              </a:lnSpc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514350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s-CL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los atributos que respalden la diferenciación del rol de la persona postulada en los ámbitos de innovación.</a:t>
            </a:r>
            <a:endParaRPr lang="es-C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C14A34D-9DF9-278D-75B0-16C4471EB8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89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8" y="285981"/>
            <a:ext cx="11643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CREACIÓN DE VALOR/IMPACTOS ECONÓMICOS, SOCIALES Y/O AMBIENTALES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2F49-D08C-C5FC-C783-C1FBD2641E44}"/>
              </a:ext>
            </a:extLst>
          </p:cNvPr>
          <p:cNvSpPr txBox="1"/>
          <p:nvPr/>
        </p:nvSpPr>
        <p:spPr>
          <a:xfrm>
            <a:off x="2558142" y="2228584"/>
            <a:ext cx="6096000" cy="393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just">
              <a:lnSpc>
                <a:spcPct val="107000"/>
              </a:lnSpc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valor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valorarán los beneficios que genera la iniciativa de la persona postulada en forma concreta y medible, tanto en valor económico, como en otros tipos de impactos en el ámbito social y ambiental.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 valor debe ser claramente demostrable en el territorio de la Región del Biobío, al menos. También se tomará en cuenta el potencial de escalamiento, que proyecte esos beneficios a nuevos sectores, territorios o mercados.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Incluya indicadores concretos y verificables.</a:t>
            </a:r>
          </a:p>
          <a:p>
            <a:pPr marL="457200">
              <a:lnSpc>
                <a:spcPct val="107000"/>
              </a:lnSpc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2191400-141D-ABBF-DE7E-4CCF1C7050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76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INSPIRACIÓN Y EJEMPLO PARA OTROS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5D6D8E4-949D-FE66-AA05-4D3C8E641317}"/>
              </a:ext>
            </a:extLst>
          </p:cNvPr>
          <p:cNvSpPr txBox="1"/>
          <p:nvPr/>
        </p:nvSpPr>
        <p:spPr>
          <a:xfrm>
            <a:off x="2732314" y="3001470"/>
            <a:ext cx="6096000" cy="2655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Inspiración y ejemplo para otros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considerarán los logros y méritos de la persona en su vida profesional para servir de ejemplo e inspiración a otros en los ámbitos de innovación.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Incluya elementos de la carrera o rol de la persona postulada, tales como imágenes, testimonios, reportes de prensa u otros.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DEC654C-0C12-64D4-1CA9-4397B06A7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4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PUEDE AGREGAR 2 LÁMINAS ADICIONALES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4DAF858-E6DC-6A1B-2DAD-A154C7ED931B}"/>
              </a:ext>
            </a:extLst>
          </p:cNvPr>
          <p:cNvSpPr txBox="1"/>
          <p:nvPr/>
        </p:nvSpPr>
        <p:spPr>
          <a:xfrm>
            <a:off x="3995057" y="3429000"/>
            <a:ext cx="284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highlight>
                  <a:srgbClr val="FFFF00"/>
                </a:highlight>
              </a:rPr>
              <a:t>Máximo 8 láminas + Portada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9C037D2-99F5-1B33-DCB2-7035191F03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74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8751</TotalTime>
  <Words>349</Words>
  <Application>Microsoft Office PowerPoint</Application>
  <PresentationFormat>Panorámica</PresentationFormat>
  <Paragraphs>37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Tema de Office</vt:lpstr>
      <vt:lpstr>1_Diseño personalizado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para potenciar la Oficina Santiago de la UdeC</dc:title>
  <dc:creator>marcela angulo</dc:creator>
  <cp:lastModifiedBy>Marcela Alejandra Angulo González</cp:lastModifiedBy>
  <cp:revision>133</cp:revision>
  <dcterms:created xsi:type="dcterms:W3CDTF">2019-02-27T20:13:09Z</dcterms:created>
  <dcterms:modified xsi:type="dcterms:W3CDTF">2026-06-01T21:21:47Z</dcterms:modified>
</cp:coreProperties>
</file>